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63" r:id="rId3"/>
    <p:sldId id="264" r:id="rId4"/>
    <p:sldId id="265" r:id="rId5"/>
    <p:sldId id="266" r:id="rId6"/>
    <p:sldId id="284" r:id="rId7"/>
    <p:sldId id="267" r:id="rId8"/>
    <p:sldId id="256" r:id="rId9"/>
    <p:sldId id="257" r:id="rId10"/>
    <p:sldId id="258" r:id="rId11"/>
    <p:sldId id="262" r:id="rId12"/>
    <p:sldId id="260" r:id="rId13"/>
    <p:sldId id="290" r:id="rId14"/>
    <p:sldId id="291" r:id="rId15"/>
    <p:sldId id="286" r:id="rId16"/>
    <p:sldId id="278" r:id="rId17"/>
    <p:sldId id="283" r:id="rId18"/>
    <p:sldId id="273" r:id="rId19"/>
    <p:sldId id="279" r:id="rId20"/>
    <p:sldId id="280" r:id="rId21"/>
    <p:sldId id="272" r:id="rId22"/>
    <p:sldId id="282" r:id="rId23"/>
    <p:sldId id="276" r:id="rId24"/>
    <p:sldId id="277" r:id="rId25"/>
    <p:sldId id="275" r:id="rId26"/>
    <p:sldId id="287" r:id="rId27"/>
    <p:sldId id="281" r:id="rId28"/>
    <p:sldId id="271" r:id="rId29"/>
    <p:sldId id="27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6E2B01-BCB0-4745-B0A9-9D609B1036A9}" v="21" dt="2024-01-26T21:09:21.9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5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ce Fleming Townley" userId="367a3ff3a8167369" providerId="LiveId" clId="{866E2B01-BCB0-4745-B0A9-9D609B1036A9}"/>
    <pc:docChg chg="undo custSel addSld delSld modSld sldOrd">
      <pc:chgData name="Alice Fleming Townley" userId="367a3ff3a8167369" providerId="LiveId" clId="{866E2B01-BCB0-4745-B0A9-9D609B1036A9}" dt="2024-01-26T21:10:32.042" v="4558" actId="20577"/>
      <pc:docMkLst>
        <pc:docMk/>
      </pc:docMkLst>
      <pc:sldChg chg="del">
        <pc:chgData name="Alice Fleming Townley" userId="367a3ff3a8167369" providerId="LiveId" clId="{866E2B01-BCB0-4745-B0A9-9D609B1036A9}" dt="2024-01-25T00:23:08.015" v="3690" actId="47"/>
        <pc:sldMkLst>
          <pc:docMk/>
          <pc:sldMk cId="4284639206" sldId="261"/>
        </pc:sldMkLst>
      </pc:sldChg>
      <pc:sldChg chg="addSp delSp modSp new mod ord setBg modClrScheme delDesignElem chgLayout">
        <pc:chgData name="Alice Fleming Townley" userId="367a3ff3a8167369" providerId="LiveId" clId="{866E2B01-BCB0-4745-B0A9-9D609B1036A9}" dt="2024-01-25T23:50:53.723" v="3869" actId="6549"/>
        <pc:sldMkLst>
          <pc:docMk/>
          <pc:sldMk cId="3028143172" sldId="263"/>
        </pc:sldMkLst>
        <pc:spChg chg="del mod ord">
          <ac:chgData name="Alice Fleming Townley" userId="367a3ff3a8167369" providerId="LiveId" clId="{866E2B01-BCB0-4745-B0A9-9D609B1036A9}" dt="2024-01-25T00:23:47.830" v="3691" actId="700"/>
          <ac:spMkLst>
            <pc:docMk/>
            <pc:sldMk cId="3028143172" sldId="263"/>
            <ac:spMk id="2" creationId="{99E5505A-145A-67E6-A530-B2D8C0CA131F}"/>
          </ac:spMkLst>
        </pc:spChg>
        <pc:spChg chg="mod ord">
          <ac:chgData name="Alice Fleming Townley" userId="367a3ff3a8167369" providerId="LiveId" clId="{866E2B01-BCB0-4745-B0A9-9D609B1036A9}" dt="2024-01-25T23:50:53.723" v="3869" actId="6549"/>
          <ac:spMkLst>
            <pc:docMk/>
            <pc:sldMk cId="3028143172" sldId="263"/>
            <ac:spMk id="3" creationId="{90859EA1-876D-EFBE-7EA7-EAB7A87DD586}"/>
          </ac:spMkLst>
        </pc:spChg>
        <pc:spChg chg="add del mod ord">
          <ac:chgData name="Alice Fleming Townley" userId="367a3ff3a8167369" providerId="LiveId" clId="{866E2B01-BCB0-4745-B0A9-9D609B1036A9}" dt="2024-01-24T21:36:42.102" v="3304"/>
          <ac:spMkLst>
            <pc:docMk/>
            <pc:sldMk cId="3028143172" sldId="263"/>
            <ac:spMk id="4" creationId="{4F2A487B-1C5F-0E34-CC0C-4B307F75D969}"/>
          </ac:spMkLst>
        </pc:spChg>
        <pc:spChg chg="add del">
          <ac:chgData name="Alice Fleming Townley" userId="367a3ff3a8167369" providerId="LiveId" clId="{866E2B01-BCB0-4745-B0A9-9D609B1036A9}" dt="2024-01-24T21:36:36.211" v="3302" actId="700"/>
          <ac:spMkLst>
            <pc:docMk/>
            <pc:sldMk cId="3028143172" sldId="263"/>
            <ac:spMk id="9" creationId="{9F7D5CDA-D291-4307-BF55-1381FED29634}"/>
          </ac:spMkLst>
        </pc:spChg>
        <pc:spChg chg="add del mod">
          <ac:chgData name="Alice Fleming Townley" userId="367a3ff3a8167369" providerId="LiveId" clId="{866E2B01-BCB0-4745-B0A9-9D609B1036A9}" dt="2024-01-24T21:40:02.244" v="3592" actId="700"/>
          <ac:spMkLst>
            <pc:docMk/>
            <pc:sldMk cId="3028143172" sldId="263"/>
            <ac:spMk id="10" creationId="{0D0871AF-4069-8F50-8ECF-9EEADF2734AE}"/>
          </ac:spMkLst>
        </pc:spChg>
        <pc:spChg chg="add mod ord">
          <ac:chgData name="Alice Fleming Townley" userId="367a3ff3a8167369" providerId="LiveId" clId="{866E2B01-BCB0-4745-B0A9-9D609B1036A9}" dt="2024-01-25T00:26:47.505" v="3783" actId="26606"/>
          <ac:spMkLst>
            <pc:docMk/>
            <pc:sldMk cId="3028143172" sldId="263"/>
            <ac:spMk id="13" creationId="{413B3DD6-CEF2-F9A7-6EAD-F1A60B92B23B}"/>
          </ac:spMkLst>
        </pc:spChg>
        <pc:spChg chg="add mod ord">
          <ac:chgData name="Alice Fleming Townley" userId="367a3ff3a8167369" providerId="LiveId" clId="{866E2B01-BCB0-4745-B0A9-9D609B1036A9}" dt="2024-01-25T00:26:47.505" v="3783" actId="26606"/>
          <ac:spMkLst>
            <pc:docMk/>
            <pc:sldMk cId="3028143172" sldId="263"/>
            <ac:spMk id="14" creationId="{DDEB8407-DE55-5B9D-54CC-E3E1178054E2}"/>
          </ac:spMkLst>
        </pc:spChg>
        <pc:spChg chg="add del">
          <ac:chgData name="Alice Fleming Townley" userId="367a3ff3a8167369" providerId="LiveId" clId="{866E2B01-BCB0-4745-B0A9-9D609B1036A9}" dt="2024-01-25T00:26:47.505" v="3783" actId="26606"/>
          <ac:spMkLst>
            <pc:docMk/>
            <pc:sldMk cId="3028143172" sldId="263"/>
            <ac:spMk id="19" creationId="{A4AC5506-6312-4701-8D3C-40187889A947}"/>
          </ac:spMkLst>
        </pc:spChg>
        <pc:spChg chg="add del">
          <ac:chgData name="Alice Fleming Townley" userId="367a3ff3a8167369" providerId="LiveId" clId="{866E2B01-BCB0-4745-B0A9-9D609B1036A9}" dt="2024-01-25T00:26:29.130" v="3776" actId="26606"/>
          <ac:spMkLst>
            <pc:docMk/>
            <pc:sldMk cId="3028143172" sldId="263"/>
            <ac:spMk id="24" creationId="{04812C46-200A-4DEB-A05E-3ED6C68C2387}"/>
          </ac:spMkLst>
        </pc:spChg>
        <pc:spChg chg="add del">
          <ac:chgData name="Alice Fleming Townley" userId="367a3ff3a8167369" providerId="LiveId" clId="{866E2B01-BCB0-4745-B0A9-9D609B1036A9}" dt="2024-01-25T00:26:29.130" v="3776" actId="26606"/>
          <ac:spMkLst>
            <pc:docMk/>
            <pc:sldMk cId="3028143172" sldId="263"/>
            <ac:spMk id="26" creationId="{D1EA859B-E555-4109-94F3-6700E046E008}"/>
          </ac:spMkLst>
        </pc:spChg>
        <pc:spChg chg="add del">
          <ac:chgData name="Alice Fleming Townley" userId="367a3ff3a8167369" providerId="LiveId" clId="{866E2B01-BCB0-4745-B0A9-9D609B1036A9}" dt="2024-01-25T00:26:35.166" v="3778" actId="26606"/>
          <ac:spMkLst>
            <pc:docMk/>
            <pc:sldMk cId="3028143172" sldId="263"/>
            <ac:spMk id="28" creationId="{45D37F4E-DDB4-456B-97E0-9937730A039F}"/>
          </ac:spMkLst>
        </pc:spChg>
        <pc:spChg chg="add del">
          <ac:chgData name="Alice Fleming Townley" userId="367a3ff3a8167369" providerId="LiveId" clId="{866E2B01-BCB0-4745-B0A9-9D609B1036A9}" dt="2024-01-25T00:26:35.166" v="3778" actId="26606"/>
          <ac:spMkLst>
            <pc:docMk/>
            <pc:sldMk cId="3028143172" sldId="263"/>
            <ac:spMk id="29" creationId="{B2DD41CD-8F47-4F56-AD12-4E2FF7696987}"/>
          </ac:spMkLst>
        </pc:spChg>
        <pc:spChg chg="add del">
          <ac:chgData name="Alice Fleming Townley" userId="367a3ff3a8167369" providerId="LiveId" clId="{866E2B01-BCB0-4745-B0A9-9D609B1036A9}" dt="2024-01-25T00:26:47.489" v="3782" actId="26606"/>
          <ac:spMkLst>
            <pc:docMk/>
            <pc:sldMk cId="3028143172" sldId="263"/>
            <ac:spMk id="30" creationId="{E6995CE5-F890-4ABA-82A2-26507CE8D2A3}"/>
          </ac:spMkLst>
        </pc:spChg>
        <pc:spChg chg="add del">
          <ac:chgData name="Alice Fleming Townley" userId="367a3ff3a8167369" providerId="LiveId" clId="{866E2B01-BCB0-4745-B0A9-9D609B1036A9}" dt="2024-01-25T00:26:38.919" v="3780" actId="26606"/>
          <ac:spMkLst>
            <pc:docMk/>
            <pc:sldMk cId="3028143172" sldId="263"/>
            <ac:spMk id="31" creationId="{79BB35BC-D5C2-4C8B-A22A-A71E6191913B}"/>
          </ac:spMkLst>
        </pc:spChg>
        <pc:spChg chg="add del">
          <ac:chgData name="Alice Fleming Townley" userId="367a3ff3a8167369" providerId="LiveId" clId="{866E2B01-BCB0-4745-B0A9-9D609B1036A9}" dt="2024-01-25T00:26:47.489" v="3782" actId="26606"/>
          <ac:spMkLst>
            <pc:docMk/>
            <pc:sldMk cId="3028143172" sldId="263"/>
            <ac:spMk id="33" creationId="{117AB3D3-3C9C-4DED-809A-78734805B895}"/>
          </ac:spMkLst>
        </pc:spChg>
        <pc:spChg chg="add del">
          <ac:chgData name="Alice Fleming Townley" userId="367a3ff3a8167369" providerId="LiveId" clId="{866E2B01-BCB0-4745-B0A9-9D609B1036A9}" dt="2024-01-25T00:26:47.489" v="3782" actId="26606"/>
          <ac:spMkLst>
            <pc:docMk/>
            <pc:sldMk cId="3028143172" sldId="263"/>
            <ac:spMk id="34" creationId="{3A9A4357-BD1D-4622-A4FE-766E6AB8DE84}"/>
          </ac:spMkLst>
        </pc:spChg>
        <pc:spChg chg="add del">
          <ac:chgData name="Alice Fleming Townley" userId="367a3ff3a8167369" providerId="LiveId" clId="{866E2B01-BCB0-4745-B0A9-9D609B1036A9}" dt="2024-01-25T00:26:47.489" v="3782" actId="26606"/>
          <ac:spMkLst>
            <pc:docMk/>
            <pc:sldMk cId="3028143172" sldId="263"/>
            <ac:spMk id="35" creationId="{E659831F-0D9A-4C63-9EBB-8435B85A440F}"/>
          </ac:spMkLst>
        </pc:spChg>
        <pc:spChg chg="add">
          <ac:chgData name="Alice Fleming Townley" userId="367a3ff3a8167369" providerId="LiveId" clId="{866E2B01-BCB0-4745-B0A9-9D609B1036A9}" dt="2024-01-25T00:26:47.505" v="3783" actId="26606"/>
          <ac:spMkLst>
            <pc:docMk/>
            <pc:sldMk cId="3028143172" sldId="263"/>
            <ac:spMk id="37" creationId="{04812C46-200A-4DEB-A05E-3ED6C68C2387}"/>
          </ac:spMkLst>
        </pc:spChg>
        <pc:spChg chg="add">
          <ac:chgData name="Alice Fleming Townley" userId="367a3ff3a8167369" providerId="LiveId" clId="{866E2B01-BCB0-4745-B0A9-9D609B1036A9}" dt="2024-01-25T00:26:47.505" v="3783" actId="26606"/>
          <ac:spMkLst>
            <pc:docMk/>
            <pc:sldMk cId="3028143172" sldId="263"/>
            <ac:spMk id="38" creationId="{D1EA859B-E555-4109-94F3-6700E046E008}"/>
          </ac:spMkLst>
        </pc:spChg>
        <pc:picChg chg="add del">
          <ac:chgData name="Alice Fleming Townley" userId="367a3ff3a8167369" providerId="LiveId" clId="{866E2B01-BCB0-4745-B0A9-9D609B1036A9}" dt="2024-01-24T21:36:11.883" v="3301" actId="478"/>
          <ac:picMkLst>
            <pc:docMk/>
            <pc:sldMk cId="3028143172" sldId="263"/>
            <ac:picMk id="5" creationId="{F4396BEB-B258-928F-CA19-C2758ACDDEF2}"/>
          </ac:picMkLst>
        </pc:picChg>
        <pc:picChg chg="add del mod">
          <ac:chgData name="Alice Fleming Townley" userId="367a3ff3a8167369" providerId="LiveId" clId="{866E2B01-BCB0-4745-B0A9-9D609B1036A9}" dt="2024-01-24T21:39:42.360" v="3591" actId="478"/>
          <ac:picMkLst>
            <pc:docMk/>
            <pc:sldMk cId="3028143172" sldId="263"/>
            <ac:picMk id="7" creationId="{949EA315-8AA8-4022-6176-D8C38A610B6C}"/>
          </ac:picMkLst>
        </pc:picChg>
        <pc:picChg chg="add mod ord">
          <ac:chgData name="Alice Fleming Townley" userId="367a3ff3a8167369" providerId="LiveId" clId="{866E2B01-BCB0-4745-B0A9-9D609B1036A9}" dt="2024-01-25T00:26:47.505" v="3783" actId="26606"/>
          <ac:picMkLst>
            <pc:docMk/>
            <pc:sldMk cId="3028143172" sldId="263"/>
            <ac:picMk id="12" creationId="{B1B74E07-0299-051F-639A-2B97F5D7DC7A}"/>
          </ac:picMkLst>
        </pc:picChg>
      </pc:sldChg>
      <pc:sldChg chg="addSp modSp new mod setBg addAnim">
        <pc:chgData name="Alice Fleming Townley" userId="367a3ff3a8167369" providerId="LiveId" clId="{866E2B01-BCB0-4745-B0A9-9D609B1036A9}" dt="2024-01-23T17:39:40.539" v="2622" actId="6549"/>
        <pc:sldMkLst>
          <pc:docMk/>
          <pc:sldMk cId="4087700781" sldId="264"/>
        </pc:sldMkLst>
        <pc:spChg chg="mod">
          <ac:chgData name="Alice Fleming Townley" userId="367a3ff3a8167369" providerId="LiveId" clId="{866E2B01-BCB0-4745-B0A9-9D609B1036A9}" dt="2024-01-23T17:39:40.539" v="2622" actId="6549"/>
          <ac:spMkLst>
            <pc:docMk/>
            <pc:sldMk cId="4087700781" sldId="264"/>
            <ac:spMk id="2" creationId="{D8074714-EB1D-D762-5BDB-250BECD6D230}"/>
          </ac:spMkLst>
        </pc:spChg>
        <pc:spChg chg="mod">
          <ac:chgData name="Alice Fleming Townley" userId="367a3ff3a8167369" providerId="LiveId" clId="{866E2B01-BCB0-4745-B0A9-9D609B1036A9}" dt="2024-01-23T17:11:02.137" v="2574" actId="26606"/>
          <ac:spMkLst>
            <pc:docMk/>
            <pc:sldMk cId="4087700781" sldId="264"/>
            <ac:spMk id="3" creationId="{65487392-3158-0F85-E0A0-A8AB1106CB8A}"/>
          </ac:spMkLst>
        </pc:spChg>
        <pc:spChg chg="add">
          <ac:chgData name="Alice Fleming Townley" userId="367a3ff3a8167369" providerId="LiveId" clId="{866E2B01-BCB0-4745-B0A9-9D609B1036A9}" dt="2024-01-23T17:11:02.137" v="2574" actId="26606"/>
          <ac:spMkLst>
            <pc:docMk/>
            <pc:sldMk cId="4087700781" sldId="264"/>
            <ac:spMk id="9" creationId="{8870DEF6-46A2-D4F8-8BE6-91165D93ECC4}"/>
          </ac:spMkLst>
        </pc:spChg>
        <pc:picChg chg="add">
          <ac:chgData name="Alice Fleming Townley" userId="367a3ff3a8167369" providerId="LiveId" clId="{866E2B01-BCB0-4745-B0A9-9D609B1036A9}" dt="2024-01-23T17:11:02.137" v="2574" actId="26606"/>
          <ac:picMkLst>
            <pc:docMk/>
            <pc:sldMk cId="4087700781" sldId="264"/>
            <ac:picMk id="5" creationId="{BBE7A956-26D1-B24B-10D3-E16C593BAB30}"/>
          </ac:picMkLst>
        </pc:picChg>
        <pc:cxnChg chg="add">
          <ac:chgData name="Alice Fleming Townley" userId="367a3ff3a8167369" providerId="LiveId" clId="{866E2B01-BCB0-4745-B0A9-9D609B1036A9}" dt="2024-01-23T17:11:02.137" v="2574" actId="26606"/>
          <ac:cxnSpMkLst>
            <pc:docMk/>
            <pc:sldMk cId="4087700781" sldId="264"/>
            <ac:cxnSpMk id="11" creationId="{522632D6-DED9-FDEC-FD9F-09FF0A4544CC}"/>
          </ac:cxnSpMkLst>
        </pc:cxnChg>
      </pc:sldChg>
      <pc:sldChg chg="addSp modSp new mod setBg">
        <pc:chgData name="Alice Fleming Townley" userId="367a3ff3a8167369" providerId="LiveId" clId="{866E2B01-BCB0-4745-B0A9-9D609B1036A9}" dt="2024-01-23T17:11:10.866" v="2577" actId="26606"/>
        <pc:sldMkLst>
          <pc:docMk/>
          <pc:sldMk cId="3527695640" sldId="265"/>
        </pc:sldMkLst>
        <pc:spChg chg="mod">
          <ac:chgData name="Alice Fleming Townley" userId="367a3ff3a8167369" providerId="LiveId" clId="{866E2B01-BCB0-4745-B0A9-9D609B1036A9}" dt="2024-01-23T17:11:10.866" v="2577" actId="26606"/>
          <ac:spMkLst>
            <pc:docMk/>
            <pc:sldMk cId="3527695640" sldId="265"/>
            <ac:spMk id="2" creationId="{AC790463-922F-AFC7-7CC6-3697EA5EE935}"/>
          </ac:spMkLst>
        </pc:spChg>
        <pc:spChg chg="mod">
          <ac:chgData name="Alice Fleming Townley" userId="367a3ff3a8167369" providerId="LiveId" clId="{866E2B01-BCB0-4745-B0A9-9D609B1036A9}" dt="2024-01-23T17:11:10.866" v="2577" actId="26606"/>
          <ac:spMkLst>
            <pc:docMk/>
            <pc:sldMk cId="3527695640" sldId="265"/>
            <ac:spMk id="3" creationId="{42477ECF-1E3B-F4B0-FB70-9BBD87935824}"/>
          </ac:spMkLst>
        </pc:spChg>
        <pc:spChg chg="add">
          <ac:chgData name="Alice Fleming Townley" userId="367a3ff3a8167369" providerId="LiveId" clId="{866E2B01-BCB0-4745-B0A9-9D609B1036A9}" dt="2024-01-23T17:11:10.866" v="2577" actId="26606"/>
          <ac:spMkLst>
            <pc:docMk/>
            <pc:sldMk cId="3527695640" sldId="265"/>
            <ac:spMk id="9" creationId="{8870DEF6-46A2-D4F8-8BE6-91165D93ECC4}"/>
          </ac:spMkLst>
        </pc:spChg>
        <pc:picChg chg="add">
          <ac:chgData name="Alice Fleming Townley" userId="367a3ff3a8167369" providerId="LiveId" clId="{866E2B01-BCB0-4745-B0A9-9D609B1036A9}" dt="2024-01-23T17:11:10.866" v="2577" actId="26606"/>
          <ac:picMkLst>
            <pc:docMk/>
            <pc:sldMk cId="3527695640" sldId="265"/>
            <ac:picMk id="5" creationId="{10A54F6A-F975-A4DF-01C1-0D5510DE8428}"/>
          </ac:picMkLst>
        </pc:picChg>
        <pc:cxnChg chg="add">
          <ac:chgData name="Alice Fleming Townley" userId="367a3ff3a8167369" providerId="LiveId" clId="{866E2B01-BCB0-4745-B0A9-9D609B1036A9}" dt="2024-01-23T17:11:10.866" v="2577" actId="26606"/>
          <ac:cxnSpMkLst>
            <pc:docMk/>
            <pc:sldMk cId="3527695640" sldId="265"/>
            <ac:cxnSpMk id="11" creationId="{522632D6-DED9-FDEC-FD9F-09FF0A4544CC}"/>
          </ac:cxnSpMkLst>
        </pc:cxnChg>
      </pc:sldChg>
      <pc:sldChg chg="addSp delSp modSp new mod">
        <pc:chgData name="Alice Fleming Townley" userId="367a3ff3a8167369" providerId="LiveId" clId="{866E2B01-BCB0-4745-B0A9-9D609B1036A9}" dt="2024-01-26T00:10:41.605" v="4314" actId="20577"/>
        <pc:sldMkLst>
          <pc:docMk/>
          <pc:sldMk cId="1325209958" sldId="266"/>
        </pc:sldMkLst>
        <pc:spChg chg="mod">
          <ac:chgData name="Alice Fleming Townley" userId="367a3ff3a8167369" providerId="LiveId" clId="{866E2B01-BCB0-4745-B0A9-9D609B1036A9}" dt="2024-01-25T23:40:58.068" v="3868" actId="20577"/>
          <ac:spMkLst>
            <pc:docMk/>
            <pc:sldMk cId="1325209958" sldId="266"/>
            <ac:spMk id="2" creationId="{655E4BA6-BC41-3666-0BE9-C6C9E87D1944}"/>
          </ac:spMkLst>
        </pc:spChg>
        <pc:spChg chg="del">
          <ac:chgData name="Alice Fleming Townley" userId="367a3ff3a8167369" providerId="LiveId" clId="{866E2B01-BCB0-4745-B0A9-9D609B1036A9}" dt="2024-01-24T21:50:55.723" v="3621" actId="34307"/>
          <ac:spMkLst>
            <pc:docMk/>
            <pc:sldMk cId="1325209958" sldId="266"/>
            <ac:spMk id="3" creationId="{C43E1C7C-E284-E59A-7C97-4916A9948104}"/>
          </ac:spMkLst>
        </pc:spChg>
        <pc:spChg chg="add mod">
          <ac:chgData name="Alice Fleming Townley" userId="367a3ff3a8167369" providerId="LiveId" clId="{866E2B01-BCB0-4745-B0A9-9D609B1036A9}" dt="2024-01-26T00:10:41.605" v="4314" actId="20577"/>
          <ac:spMkLst>
            <pc:docMk/>
            <pc:sldMk cId="1325209958" sldId="266"/>
            <ac:spMk id="6" creationId="{772C0A9B-725B-10CD-0ED0-564233AE43F0}"/>
          </ac:spMkLst>
        </pc:spChg>
        <pc:picChg chg="add del mod ord">
          <ac:chgData name="Alice Fleming Townley" userId="367a3ff3a8167369" providerId="LiveId" clId="{866E2B01-BCB0-4745-B0A9-9D609B1036A9}" dt="2024-01-24T21:51:27.175" v="3622" actId="478"/>
          <ac:picMkLst>
            <pc:docMk/>
            <pc:sldMk cId="1325209958" sldId="266"/>
            <ac:picMk id="4" creationId="{46F1331B-F3E3-37EB-DAB7-4056D705ABA3}"/>
          </ac:picMkLst>
        </pc:picChg>
      </pc:sldChg>
      <pc:sldChg chg="addSp delSp modSp new mod setBg">
        <pc:chgData name="Alice Fleming Townley" userId="367a3ff3a8167369" providerId="LiveId" clId="{866E2B01-BCB0-4745-B0A9-9D609B1036A9}" dt="2024-01-24T21:53:24.577" v="3661" actId="26606"/>
        <pc:sldMkLst>
          <pc:docMk/>
          <pc:sldMk cId="3697639101" sldId="267"/>
        </pc:sldMkLst>
        <pc:spChg chg="mod">
          <ac:chgData name="Alice Fleming Townley" userId="367a3ff3a8167369" providerId="LiveId" clId="{866E2B01-BCB0-4745-B0A9-9D609B1036A9}" dt="2024-01-24T21:53:24.577" v="3661" actId="26606"/>
          <ac:spMkLst>
            <pc:docMk/>
            <pc:sldMk cId="3697639101" sldId="267"/>
            <ac:spMk id="2" creationId="{3D36EDE6-ECC2-F2EC-4873-ACE2920B627E}"/>
          </ac:spMkLst>
        </pc:spChg>
        <pc:spChg chg="mod">
          <ac:chgData name="Alice Fleming Townley" userId="367a3ff3a8167369" providerId="LiveId" clId="{866E2B01-BCB0-4745-B0A9-9D609B1036A9}" dt="2024-01-24T21:53:24.577" v="3661" actId="26606"/>
          <ac:spMkLst>
            <pc:docMk/>
            <pc:sldMk cId="3697639101" sldId="267"/>
            <ac:spMk id="3" creationId="{A044E3A1-77A5-4672-3303-324B818744B3}"/>
          </ac:spMkLst>
        </pc:spChg>
        <pc:spChg chg="add del">
          <ac:chgData name="Alice Fleming Townley" userId="367a3ff3a8167369" providerId="LiveId" clId="{866E2B01-BCB0-4745-B0A9-9D609B1036A9}" dt="2024-01-24T21:53:24.577" v="3661" actId="26606"/>
          <ac:spMkLst>
            <pc:docMk/>
            <pc:sldMk cId="3697639101" sldId="267"/>
            <ac:spMk id="9" creationId="{8870DEF6-46A2-D4F8-8BE6-91165D93ECC4}"/>
          </ac:spMkLst>
        </pc:spChg>
        <pc:spChg chg="add">
          <ac:chgData name="Alice Fleming Townley" userId="367a3ff3a8167369" providerId="LiveId" clId="{866E2B01-BCB0-4745-B0A9-9D609B1036A9}" dt="2024-01-24T21:53:24.577" v="3661" actId="26606"/>
          <ac:spMkLst>
            <pc:docMk/>
            <pc:sldMk cId="3697639101" sldId="267"/>
            <ac:spMk id="16" creationId="{22A397E7-BF60-45B2-84C7-B074B76C37A7}"/>
          </ac:spMkLst>
        </pc:spChg>
        <pc:spChg chg="add">
          <ac:chgData name="Alice Fleming Townley" userId="367a3ff3a8167369" providerId="LiveId" clId="{866E2B01-BCB0-4745-B0A9-9D609B1036A9}" dt="2024-01-24T21:53:24.577" v="3661" actId="26606"/>
          <ac:spMkLst>
            <pc:docMk/>
            <pc:sldMk cId="3697639101" sldId="267"/>
            <ac:spMk id="18" creationId="{890DEF05-784E-4B61-89E4-04C4ECF4E5A0}"/>
          </ac:spMkLst>
        </pc:spChg>
        <pc:picChg chg="add mod">
          <ac:chgData name="Alice Fleming Townley" userId="367a3ff3a8167369" providerId="LiveId" clId="{866E2B01-BCB0-4745-B0A9-9D609B1036A9}" dt="2024-01-24T21:53:24.577" v="3661" actId="26606"/>
          <ac:picMkLst>
            <pc:docMk/>
            <pc:sldMk cId="3697639101" sldId="267"/>
            <ac:picMk id="5" creationId="{4F9CD04D-CFB5-CD8D-9F2B-E943B801E52B}"/>
          </ac:picMkLst>
        </pc:picChg>
        <pc:cxnChg chg="add del">
          <ac:chgData name="Alice Fleming Townley" userId="367a3ff3a8167369" providerId="LiveId" clId="{866E2B01-BCB0-4745-B0A9-9D609B1036A9}" dt="2024-01-24T21:53:24.577" v="3661" actId="26606"/>
          <ac:cxnSpMkLst>
            <pc:docMk/>
            <pc:sldMk cId="3697639101" sldId="267"/>
            <ac:cxnSpMk id="11" creationId="{8748256A-88AC-4254-406B-0E8EE2CC2B50}"/>
          </ac:cxnSpMkLst>
        </pc:cxnChg>
        <pc:cxnChg chg="add">
          <ac:chgData name="Alice Fleming Townley" userId="367a3ff3a8167369" providerId="LiveId" clId="{866E2B01-BCB0-4745-B0A9-9D609B1036A9}" dt="2024-01-24T21:53:24.577" v="3661" actId="26606"/>
          <ac:cxnSpMkLst>
            <pc:docMk/>
            <pc:sldMk cId="3697639101" sldId="267"/>
            <ac:cxnSpMk id="20" creationId="{C41BAEC7-F7B0-4224-8B18-8F74B7D87F0B}"/>
          </ac:cxnSpMkLst>
        </pc:cxnChg>
      </pc:sldChg>
      <pc:sldChg chg="addSp modSp new del mod setBg">
        <pc:chgData name="Alice Fleming Townley" userId="367a3ff3a8167369" providerId="LiveId" clId="{866E2B01-BCB0-4745-B0A9-9D609B1036A9}" dt="2024-01-25T21:53:03.246" v="3819" actId="47"/>
        <pc:sldMkLst>
          <pc:docMk/>
          <pc:sldMk cId="3286536136" sldId="268"/>
        </pc:sldMkLst>
        <pc:spChg chg="mod">
          <ac:chgData name="Alice Fleming Townley" userId="367a3ff3a8167369" providerId="LiveId" clId="{866E2B01-BCB0-4745-B0A9-9D609B1036A9}" dt="2024-01-23T17:11:40.801" v="2579" actId="26606"/>
          <ac:spMkLst>
            <pc:docMk/>
            <pc:sldMk cId="3286536136" sldId="268"/>
            <ac:spMk id="2" creationId="{57A4BA37-1D67-3BA0-0714-2055499BC25D}"/>
          </ac:spMkLst>
        </pc:spChg>
        <pc:spChg chg="mod">
          <ac:chgData name="Alice Fleming Townley" userId="367a3ff3a8167369" providerId="LiveId" clId="{866E2B01-BCB0-4745-B0A9-9D609B1036A9}" dt="2024-01-23T17:11:40.801" v="2579" actId="26606"/>
          <ac:spMkLst>
            <pc:docMk/>
            <pc:sldMk cId="3286536136" sldId="268"/>
            <ac:spMk id="3" creationId="{45243CC8-09F9-04FB-53D9-E7E56E906FAC}"/>
          </ac:spMkLst>
        </pc:spChg>
        <pc:spChg chg="add">
          <ac:chgData name="Alice Fleming Townley" userId="367a3ff3a8167369" providerId="LiveId" clId="{866E2B01-BCB0-4745-B0A9-9D609B1036A9}" dt="2024-01-23T17:11:40.801" v="2579" actId="26606"/>
          <ac:spMkLst>
            <pc:docMk/>
            <pc:sldMk cId="3286536136" sldId="268"/>
            <ac:spMk id="9" creationId="{8870DEF6-46A2-D4F8-8BE6-91165D93ECC4}"/>
          </ac:spMkLst>
        </pc:spChg>
        <pc:picChg chg="add">
          <ac:chgData name="Alice Fleming Townley" userId="367a3ff3a8167369" providerId="LiveId" clId="{866E2B01-BCB0-4745-B0A9-9D609B1036A9}" dt="2024-01-23T17:11:40.801" v="2579" actId="26606"/>
          <ac:picMkLst>
            <pc:docMk/>
            <pc:sldMk cId="3286536136" sldId="268"/>
            <ac:picMk id="5" creationId="{CD18C3DB-718E-BEF1-2E79-DD2830E6E70D}"/>
          </ac:picMkLst>
        </pc:picChg>
        <pc:cxnChg chg="add">
          <ac:chgData name="Alice Fleming Townley" userId="367a3ff3a8167369" providerId="LiveId" clId="{866E2B01-BCB0-4745-B0A9-9D609B1036A9}" dt="2024-01-23T17:11:40.801" v="2579" actId="26606"/>
          <ac:cxnSpMkLst>
            <pc:docMk/>
            <pc:sldMk cId="3286536136" sldId="268"/>
            <ac:cxnSpMk id="11" creationId="{8748256A-88AC-4254-406B-0E8EE2CC2B50}"/>
          </ac:cxnSpMkLst>
        </pc:cxnChg>
      </pc:sldChg>
      <pc:sldChg chg="new del">
        <pc:chgData name="Alice Fleming Townley" userId="367a3ff3a8167369" providerId="LiveId" clId="{866E2B01-BCB0-4745-B0A9-9D609B1036A9}" dt="2024-01-23T17:11:45.582" v="2580" actId="47"/>
        <pc:sldMkLst>
          <pc:docMk/>
          <pc:sldMk cId="410194962" sldId="269"/>
        </pc:sldMkLst>
      </pc:sldChg>
      <pc:sldChg chg="addSp delSp modSp new del mod setBg modClrScheme delDesignElem chgLayout">
        <pc:chgData name="Alice Fleming Townley" userId="367a3ff3a8167369" providerId="LiveId" clId="{866E2B01-BCB0-4745-B0A9-9D609B1036A9}" dt="2024-01-24T21:55:04.866" v="3665" actId="47"/>
        <pc:sldMkLst>
          <pc:docMk/>
          <pc:sldMk cId="1978136446" sldId="270"/>
        </pc:sldMkLst>
        <pc:spChg chg="mod ord">
          <ac:chgData name="Alice Fleming Townley" userId="367a3ff3a8167369" providerId="LiveId" clId="{866E2B01-BCB0-4745-B0A9-9D609B1036A9}" dt="2024-01-24T21:54:28.767" v="3663" actId="700"/>
          <ac:spMkLst>
            <pc:docMk/>
            <pc:sldMk cId="1978136446" sldId="270"/>
            <ac:spMk id="2" creationId="{190D7054-E853-6409-9B53-7F17E02E3839}"/>
          </ac:spMkLst>
        </pc:spChg>
        <pc:spChg chg="mod ord">
          <ac:chgData name="Alice Fleming Townley" userId="367a3ff3a8167369" providerId="LiveId" clId="{866E2B01-BCB0-4745-B0A9-9D609B1036A9}" dt="2024-01-24T21:54:28.767" v="3663" actId="700"/>
          <ac:spMkLst>
            <pc:docMk/>
            <pc:sldMk cId="1978136446" sldId="270"/>
            <ac:spMk id="3" creationId="{B74961D8-3277-3EC6-030A-951BC137EA61}"/>
          </ac:spMkLst>
        </pc:spChg>
        <pc:spChg chg="add del mod ord">
          <ac:chgData name="Alice Fleming Townley" userId="367a3ff3a8167369" providerId="LiveId" clId="{866E2B01-BCB0-4745-B0A9-9D609B1036A9}" dt="2024-01-24T21:54:28.767" v="3663" actId="700"/>
          <ac:spMkLst>
            <pc:docMk/>
            <pc:sldMk cId="1978136446" sldId="270"/>
            <ac:spMk id="4" creationId="{AFF8596C-798C-2172-B639-92EC1813F463}"/>
          </ac:spMkLst>
        </pc:spChg>
        <pc:spChg chg="add del">
          <ac:chgData name="Alice Fleming Townley" userId="367a3ff3a8167369" providerId="LiveId" clId="{866E2B01-BCB0-4745-B0A9-9D609B1036A9}" dt="2024-01-23T17:12:00.912" v="2582" actId="26606"/>
          <ac:spMkLst>
            <pc:docMk/>
            <pc:sldMk cId="1978136446" sldId="270"/>
            <ac:spMk id="8" creationId="{577D6B2E-37A3-429E-A37C-F30ED6487282}"/>
          </ac:spMkLst>
        </pc:spChg>
        <pc:spChg chg="add del">
          <ac:chgData name="Alice Fleming Townley" userId="367a3ff3a8167369" providerId="LiveId" clId="{866E2B01-BCB0-4745-B0A9-9D609B1036A9}" dt="2024-01-24T21:54:28.767" v="3663" actId="700"/>
          <ac:spMkLst>
            <pc:docMk/>
            <pc:sldMk cId="1978136446" sldId="270"/>
            <ac:spMk id="9" creationId="{EB0222B5-B739-82A9-5CCC-C5585AE12A69}"/>
          </ac:spMkLst>
        </pc:spChg>
        <pc:spChg chg="add del">
          <ac:chgData name="Alice Fleming Townley" userId="367a3ff3a8167369" providerId="LiveId" clId="{866E2B01-BCB0-4745-B0A9-9D609B1036A9}" dt="2024-01-23T17:12:00.912" v="2582" actId="26606"/>
          <ac:spMkLst>
            <pc:docMk/>
            <pc:sldMk cId="1978136446" sldId="270"/>
            <ac:spMk id="10" creationId="{5CEAD642-85CF-4750-8432-7C80C901F001}"/>
          </ac:spMkLst>
        </pc:spChg>
        <pc:spChg chg="add del">
          <ac:chgData name="Alice Fleming Townley" userId="367a3ff3a8167369" providerId="LiveId" clId="{866E2B01-BCB0-4745-B0A9-9D609B1036A9}" dt="2024-01-24T21:54:28.767" v="3663" actId="700"/>
          <ac:spMkLst>
            <pc:docMk/>
            <pc:sldMk cId="1978136446" sldId="270"/>
            <ac:spMk id="11" creationId="{5BE23E75-E7E9-4D9F-6D25-5512363F8621}"/>
          </ac:spMkLst>
        </pc:spChg>
        <pc:spChg chg="add del">
          <ac:chgData name="Alice Fleming Townley" userId="367a3ff3a8167369" providerId="LiveId" clId="{866E2B01-BCB0-4745-B0A9-9D609B1036A9}" dt="2024-01-23T17:12:00.912" v="2582" actId="26606"/>
          <ac:spMkLst>
            <pc:docMk/>
            <pc:sldMk cId="1978136446" sldId="270"/>
            <ac:spMk id="12" creationId="{FA33EEAE-15D5-4119-8C1E-89D943F911EF}"/>
          </ac:spMkLst>
        </pc:spChg>
        <pc:spChg chg="add del">
          <ac:chgData name="Alice Fleming Townley" userId="367a3ff3a8167369" providerId="LiveId" clId="{866E2B01-BCB0-4745-B0A9-9D609B1036A9}" dt="2024-01-23T17:12:00.912" v="2582" actId="26606"/>
          <ac:spMkLst>
            <pc:docMk/>
            <pc:sldMk cId="1978136446" sldId="270"/>
            <ac:spMk id="14" creationId="{730D8B3B-9B80-4025-B934-26DC7D7CD231}"/>
          </ac:spMkLst>
        </pc:spChg>
        <pc:spChg chg="add del">
          <ac:chgData name="Alice Fleming Townley" userId="367a3ff3a8167369" providerId="LiveId" clId="{866E2B01-BCB0-4745-B0A9-9D609B1036A9}" dt="2024-01-23T17:12:00.912" v="2582" actId="26606"/>
          <ac:spMkLst>
            <pc:docMk/>
            <pc:sldMk cId="1978136446" sldId="270"/>
            <ac:spMk id="16" creationId="{1064D5D5-227B-4F66-9AEA-46F570E793BD}"/>
          </ac:spMkLst>
        </pc:spChg>
        <pc:spChg chg="add del">
          <ac:chgData name="Alice Fleming Townley" userId="367a3ff3a8167369" providerId="LiveId" clId="{866E2B01-BCB0-4745-B0A9-9D609B1036A9}" dt="2024-01-23T17:12:00.912" v="2582" actId="26606"/>
          <ac:spMkLst>
            <pc:docMk/>
            <pc:sldMk cId="1978136446" sldId="270"/>
            <ac:spMk id="18" creationId="{646B67A4-D328-4747-A82B-65E84FA46368}"/>
          </ac:spMkLst>
        </pc:spChg>
        <pc:spChg chg="add del">
          <ac:chgData name="Alice Fleming Townley" userId="367a3ff3a8167369" providerId="LiveId" clId="{866E2B01-BCB0-4745-B0A9-9D609B1036A9}" dt="2024-01-23T17:12:00.912" v="2582" actId="26606"/>
          <ac:spMkLst>
            <pc:docMk/>
            <pc:sldMk cId="1978136446" sldId="270"/>
            <ac:spMk id="20" creationId="{B5A1B09C-1565-46F8-B70F-621C5EB48A09}"/>
          </ac:spMkLst>
        </pc:spChg>
        <pc:spChg chg="add del">
          <ac:chgData name="Alice Fleming Townley" userId="367a3ff3a8167369" providerId="LiveId" clId="{866E2B01-BCB0-4745-B0A9-9D609B1036A9}" dt="2024-01-23T17:12:00.912" v="2582" actId="26606"/>
          <ac:spMkLst>
            <pc:docMk/>
            <pc:sldMk cId="1978136446" sldId="270"/>
            <ac:spMk id="22" creationId="{8C516CC8-80AC-446C-A56E-9F54B7210402}"/>
          </ac:spMkLst>
        </pc:spChg>
        <pc:picChg chg="add">
          <ac:chgData name="Alice Fleming Townley" userId="367a3ff3a8167369" providerId="LiveId" clId="{866E2B01-BCB0-4745-B0A9-9D609B1036A9}" dt="2024-01-23T17:12:00.928" v="2583" actId="26606"/>
          <ac:picMkLst>
            <pc:docMk/>
            <pc:sldMk cId="1978136446" sldId="270"/>
            <ac:picMk id="5" creationId="{A6568C4B-6614-A115-897C-F2EBA6A1A7E3}"/>
          </ac:picMkLst>
        </pc:picChg>
        <pc:cxnChg chg="add del">
          <ac:chgData name="Alice Fleming Townley" userId="367a3ff3a8167369" providerId="LiveId" clId="{866E2B01-BCB0-4745-B0A9-9D609B1036A9}" dt="2024-01-24T21:54:28.767" v="3663" actId="700"/>
          <ac:cxnSpMkLst>
            <pc:docMk/>
            <pc:sldMk cId="1978136446" sldId="270"/>
            <ac:cxnSpMk id="13" creationId="{61B115DB-65EB-3FC3-7284-CFDF4ADC60B6}"/>
          </ac:cxnSpMkLst>
        </pc:cxnChg>
      </pc:sldChg>
      <pc:sldChg chg="addSp modSp new mod ord setBg">
        <pc:chgData name="Alice Fleming Townley" userId="367a3ff3a8167369" providerId="LiveId" clId="{866E2B01-BCB0-4745-B0A9-9D609B1036A9}" dt="2024-01-24T22:02:10.858" v="3684" actId="26606"/>
        <pc:sldMkLst>
          <pc:docMk/>
          <pc:sldMk cId="2347648520" sldId="271"/>
        </pc:sldMkLst>
        <pc:spChg chg="mod">
          <ac:chgData name="Alice Fleming Townley" userId="367a3ff3a8167369" providerId="LiveId" clId="{866E2B01-BCB0-4745-B0A9-9D609B1036A9}" dt="2024-01-24T22:02:10.858" v="3684" actId="26606"/>
          <ac:spMkLst>
            <pc:docMk/>
            <pc:sldMk cId="2347648520" sldId="271"/>
            <ac:spMk id="2" creationId="{90905C3B-75EE-1B14-815C-9E0268EEB7D5}"/>
          </ac:spMkLst>
        </pc:spChg>
        <pc:spChg chg="mod">
          <ac:chgData name="Alice Fleming Townley" userId="367a3ff3a8167369" providerId="LiveId" clId="{866E2B01-BCB0-4745-B0A9-9D609B1036A9}" dt="2024-01-24T22:02:10.858" v="3684" actId="26606"/>
          <ac:spMkLst>
            <pc:docMk/>
            <pc:sldMk cId="2347648520" sldId="271"/>
            <ac:spMk id="3" creationId="{97C7AF7D-A334-98C3-2CC3-10A3322D4789}"/>
          </ac:spMkLst>
        </pc:spChg>
        <pc:spChg chg="add">
          <ac:chgData name="Alice Fleming Townley" userId="367a3ff3a8167369" providerId="LiveId" clId="{866E2B01-BCB0-4745-B0A9-9D609B1036A9}" dt="2024-01-24T22:02:10.858" v="3684" actId="26606"/>
          <ac:spMkLst>
            <pc:docMk/>
            <pc:sldMk cId="2347648520" sldId="271"/>
            <ac:spMk id="9" creationId="{32E62931-8EB4-42BB-BAAB-D8757BE66D8E}"/>
          </ac:spMkLst>
        </pc:spChg>
        <pc:picChg chg="add">
          <ac:chgData name="Alice Fleming Townley" userId="367a3ff3a8167369" providerId="LiveId" clId="{866E2B01-BCB0-4745-B0A9-9D609B1036A9}" dt="2024-01-24T22:02:10.858" v="3684" actId="26606"/>
          <ac:picMkLst>
            <pc:docMk/>
            <pc:sldMk cId="2347648520" sldId="271"/>
            <ac:picMk id="5" creationId="{A31BF7BF-8AB7-9147-9F42-C40F51C62BA9}"/>
          </ac:picMkLst>
        </pc:picChg>
      </pc:sldChg>
      <pc:sldChg chg="addSp delSp modSp new mod setBg">
        <pc:chgData name="Alice Fleming Townley" userId="367a3ff3a8167369" providerId="LiveId" clId="{866E2B01-BCB0-4745-B0A9-9D609B1036A9}" dt="2024-01-24T22:00:53.884" v="3675" actId="26606"/>
        <pc:sldMkLst>
          <pc:docMk/>
          <pc:sldMk cId="4151259861" sldId="272"/>
        </pc:sldMkLst>
        <pc:spChg chg="mod">
          <ac:chgData name="Alice Fleming Townley" userId="367a3ff3a8167369" providerId="LiveId" clId="{866E2B01-BCB0-4745-B0A9-9D609B1036A9}" dt="2024-01-24T22:00:53.884" v="3675" actId="26606"/>
          <ac:spMkLst>
            <pc:docMk/>
            <pc:sldMk cId="4151259861" sldId="272"/>
            <ac:spMk id="2" creationId="{63F14D18-0829-EE0F-D74E-9CC2EA02FDE0}"/>
          </ac:spMkLst>
        </pc:spChg>
        <pc:spChg chg="del mod">
          <ac:chgData name="Alice Fleming Townley" userId="367a3ff3a8167369" providerId="LiveId" clId="{866E2B01-BCB0-4745-B0A9-9D609B1036A9}" dt="2024-01-24T22:00:53.884" v="3675" actId="26606"/>
          <ac:spMkLst>
            <pc:docMk/>
            <pc:sldMk cId="4151259861" sldId="272"/>
            <ac:spMk id="3" creationId="{92AD8930-4FF2-A193-123C-39E8DFFAF9BF}"/>
          </ac:spMkLst>
        </pc:spChg>
        <pc:spChg chg="add">
          <ac:chgData name="Alice Fleming Townley" userId="367a3ff3a8167369" providerId="LiveId" clId="{866E2B01-BCB0-4745-B0A9-9D609B1036A9}" dt="2024-01-24T22:00:53.884" v="3675" actId="26606"/>
          <ac:spMkLst>
            <pc:docMk/>
            <pc:sldMk cId="4151259861" sldId="272"/>
            <ac:spMk id="10" creationId="{B50AB553-2A96-4A92-96F2-93548E096954}"/>
          </ac:spMkLst>
        </pc:spChg>
        <pc:graphicFrameChg chg="add">
          <ac:chgData name="Alice Fleming Townley" userId="367a3ff3a8167369" providerId="LiveId" clId="{866E2B01-BCB0-4745-B0A9-9D609B1036A9}" dt="2024-01-24T22:00:53.884" v="3675" actId="26606"/>
          <ac:graphicFrameMkLst>
            <pc:docMk/>
            <pc:sldMk cId="4151259861" sldId="272"/>
            <ac:graphicFrameMk id="5" creationId="{3AF51940-3240-C669-D47B-360ED2060151}"/>
          </ac:graphicFrameMkLst>
        </pc:graphicFrameChg>
        <pc:picChg chg="add">
          <ac:chgData name="Alice Fleming Townley" userId="367a3ff3a8167369" providerId="LiveId" clId="{866E2B01-BCB0-4745-B0A9-9D609B1036A9}" dt="2024-01-24T22:00:53.884" v="3675" actId="26606"/>
          <ac:picMkLst>
            <pc:docMk/>
            <pc:sldMk cId="4151259861" sldId="272"/>
            <ac:picMk id="6" creationId="{B519E734-BD90-59BB-9761-B8B2D4EB34C2}"/>
          </ac:picMkLst>
        </pc:picChg>
      </pc:sldChg>
      <pc:sldChg chg="addSp delSp modSp new mod ord setBg">
        <pc:chgData name="Alice Fleming Townley" userId="367a3ff3a8167369" providerId="LiveId" clId="{866E2B01-BCB0-4745-B0A9-9D609B1036A9}" dt="2024-01-23T17:12:39.552" v="2586" actId="26606"/>
        <pc:sldMkLst>
          <pc:docMk/>
          <pc:sldMk cId="326636529" sldId="273"/>
        </pc:sldMkLst>
        <pc:spChg chg="mod">
          <ac:chgData name="Alice Fleming Townley" userId="367a3ff3a8167369" providerId="LiveId" clId="{866E2B01-BCB0-4745-B0A9-9D609B1036A9}" dt="2024-01-23T17:12:39.552" v="2586" actId="26606"/>
          <ac:spMkLst>
            <pc:docMk/>
            <pc:sldMk cId="326636529" sldId="273"/>
            <ac:spMk id="2" creationId="{3D9D0AB4-C7E1-CF03-F4CB-A6872E56265C}"/>
          </ac:spMkLst>
        </pc:spChg>
        <pc:spChg chg="del mod">
          <ac:chgData name="Alice Fleming Townley" userId="367a3ff3a8167369" providerId="LiveId" clId="{866E2B01-BCB0-4745-B0A9-9D609B1036A9}" dt="2024-01-23T17:12:39.552" v="2586" actId="26606"/>
          <ac:spMkLst>
            <pc:docMk/>
            <pc:sldMk cId="326636529" sldId="273"/>
            <ac:spMk id="3" creationId="{71E744DD-D7DD-2DFC-4D9F-BD5FC9B4CE95}"/>
          </ac:spMkLst>
        </pc:spChg>
        <pc:spChg chg="add">
          <ac:chgData name="Alice Fleming Townley" userId="367a3ff3a8167369" providerId="LiveId" clId="{866E2B01-BCB0-4745-B0A9-9D609B1036A9}" dt="2024-01-23T17:12:39.552" v="2586" actId="26606"/>
          <ac:spMkLst>
            <pc:docMk/>
            <pc:sldMk cId="326636529" sldId="273"/>
            <ac:spMk id="9" creationId="{7517A47C-B2E5-4B79-8061-D74B1311AF6E}"/>
          </ac:spMkLst>
        </pc:spChg>
        <pc:spChg chg="add">
          <ac:chgData name="Alice Fleming Townley" userId="367a3ff3a8167369" providerId="LiveId" clId="{866E2B01-BCB0-4745-B0A9-9D609B1036A9}" dt="2024-01-23T17:12:39.552" v="2586" actId="26606"/>
          <ac:spMkLst>
            <pc:docMk/>
            <pc:sldMk cId="326636529" sldId="273"/>
            <ac:spMk id="11" creationId="{C505E780-2083-4CB5-A42A-5E0E2908ECC3}"/>
          </ac:spMkLst>
        </pc:spChg>
        <pc:spChg chg="add">
          <ac:chgData name="Alice Fleming Townley" userId="367a3ff3a8167369" providerId="LiveId" clId="{866E2B01-BCB0-4745-B0A9-9D609B1036A9}" dt="2024-01-23T17:12:39.552" v="2586" actId="26606"/>
          <ac:spMkLst>
            <pc:docMk/>
            <pc:sldMk cId="326636529" sldId="273"/>
            <ac:spMk id="13" creationId="{D2C0AE1C-0118-41AE-8A10-7CDCBF10E96F}"/>
          </ac:spMkLst>
        </pc:spChg>
        <pc:spChg chg="add">
          <ac:chgData name="Alice Fleming Townley" userId="367a3ff3a8167369" providerId="LiveId" clId="{866E2B01-BCB0-4745-B0A9-9D609B1036A9}" dt="2024-01-23T17:12:39.552" v="2586" actId="26606"/>
          <ac:spMkLst>
            <pc:docMk/>
            <pc:sldMk cId="326636529" sldId="273"/>
            <ac:spMk id="15" creationId="{463EEC44-1BA3-44ED-81FC-A644B04B2A44}"/>
          </ac:spMkLst>
        </pc:spChg>
        <pc:graphicFrameChg chg="add">
          <ac:chgData name="Alice Fleming Townley" userId="367a3ff3a8167369" providerId="LiveId" clId="{866E2B01-BCB0-4745-B0A9-9D609B1036A9}" dt="2024-01-23T17:12:39.552" v="2586" actId="26606"/>
          <ac:graphicFrameMkLst>
            <pc:docMk/>
            <pc:sldMk cId="326636529" sldId="273"/>
            <ac:graphicFrameMk id="5" creationId="{E542D910-2F87-9459-41A1-78E236602CF2}"/>
          </ac:graphicFrameMkLst>
        </pc:graphicFrameChg>
        <pc:picChg chg="add del mod">
          <ac:chgData name="Alice Fleming Townley" userId="367a3ff3a8167369" providerId="LiveId" clId="{866E2B01-BCB0-4745-B0A9-9D609B1036A9}" dt="2024-01-23T17:02:22.422" v="2039" actId="478"/>
          <ac:picMkLst>
            <pc:docMk/>
            <pc:sldMk cId="326636529" sldId="273"/>
            <ac:picMk id="1026" creationId="{BA4BCD34-487D-CA83-ED2A-09F7DF419B5E}"/>
          </ac:picMkLst>
        </pc:picChg>
      </pc:sldChg>
      <pc:sldChg chg="addSp modSp new mod setBg">
        <pc:chgData name="Alice Fleming Townley" userId="367a3ff3a8167369" providerId="LiveId" clId="{866E2B01-BCB0-4745-B0A9-9D609B1036A9}" dt="2024-01-26T21:10:32.042" v="4558" actId="20577"/>
        <pc:sldMkLst>
          <pc:docMk/>
          <pc:sldMk cId="142440888" sldId="274"/>
        </pc:sldMkLst>
        <pc:spChg chg="mod">
          <ac:chgData name="Alice Fleming Townley" userId="367a3ff3a8167369" providerId="LiveId" clId="{866E2B01-BCB0-4745-B0A9-9D609B1036A9}" dt="2024-01-24T22:02:26.088" v="3685" actId="26606"/>
          <ac:spMkLst>
            <pc:docMk/>
            <pc:sldMk cId="142440888" sldId="274"/>
            <ac:spMk id="2" creationId="{FD8CD00E-F696-7D88-0DAA-0F472B588A76}"/>
          </ac:spMkLst>
        </pc:spChg>
        <pc:spChg chg="mod">
          <ac:chgData name="Alice Fleming Townley" userId="367a3ff3a8167369" providerId="LiveId" clId="{866E2B01-BCB0-4745-B0A9-9D609B1036A9}" dt="2024-01-26T21:10:32.042" v="4558" actId="20577"/>
          <ac:spMkLst>
            <pc:docMk/>
            <pc:sldMk cId="142440888" sldId="274"/>
            <ac:spMk id="3" creationId="{F4C5C5F3-B415-6EB5-B8F7-10DB561738EC}"/>
          </ac:spMkLst>
        </pc:spChg>
        <pc:spChg chg="add">
          <ac:chgData name="Alice Fleming Townley" userId="367a3ff3a8167369" providerId="LiveId" clId="{866E2B01-BCB0-4745-B0A9-9D609B1036A9}" dt="2024-01-24T22:02:26.088" v="3685" actId="26606"/>
          <ac:spMkLst>
            <pc:docMk/>
            <pc:sldMk cId="142440888" sldId="274"/>
            <ac:spMk id="9" creationId="{2C61293E-6EBE-43EF-A52C-9BEBFD7679D4}"/>
          </ac:spMkLst>
        </pc:spChg>
        <pc:spChg chg="add">
          <ac:chgData name="Alice Fleming Townley" userId="367a3ff3a8167369" providerId="LiveId" clId="{866E2B01-BCB0-4745-B0A9-9D609B1036A9}" dt="2024-01-24T22:02:26.088" v="3685" actId="26606"/>
          <ac:spMkLst>
            <pc:docMk/>
            <pc:sldMk cId="142440888" sldId="274"/>
            <ac:spMk id="11" creationId="{21540236-BFD5-4A9D-8840-4703E7F76825}"/>
          </ac:spMkLst>
        </pc:spChg>
        <pc:picChg chg="add">
          <ac:chgData name="Alice Fleming Townley" userId="367a3ff3a8167369" providerId="LiveId" clId="{866E2B01-BCB0-4745-B0A9-9D609B1036A9}" dt="2024-01-24T22:02:26.088" v="3685" actId="26606"/>
          <ac:picMkLst>
            <pc:docMk/>
            <pc:sldMk cId="142440888" sldId="274"/>
            <ac:picMk id="5" creationId="{23200DEA-B9F6-C066-CCDA-988D5A730CFD}"/>
          </ac:picMkLst>
        </pc:picChg>
      </pc:sldChg>
      <pc:sldChg chg="addSp delSp modSp new mod setBg">
        <pc:chgData name="Alice Fleming Townley" userId="367a3ff3a8167369" providerId="LiveId" clId="{866E2B01-BCB0-4745-B0A9-9D609B1036A9}" dt="2024-01-24T22:01:35.649" v="3681" actId="26606"/>
        <pc:sldMkLst>
          <pc:docMk/>
          <pc:sldMk cId="2247846694" sldId="275"/>
        </pc:sldMkLst>
        <pc:spChg chg="mod">
          <ac:chgData name="Alice Fleming Townley" userId="367a3ff3a8167369" providerId="LiveId" clId="{866E2B01-BCB0-4745-B0A9-9D609B1036A9}" dt="2024-01-24T22:01:35.649" v="3681" actId="26606"/>
          <ac:spMkLst>
            <pc:docMk/>
            <pc:sldMk cId="2247846694" sldId="275"/>
            <ac:spMk id="2" creationId="{5EFA1C06-4D35-2579-A552-9CCD51EC552B}"/>
          </ac:spMkLst>
        </pc:spChg>
        <pc:spChg chg="del mod">
          <ac:chgData name="Alice Fleming Townley" userId="367a3ff3a8167369" providerId="LiveId" clId="{866E2B01-BCB0-4745-B0A9-9D609B1036A9}" dt="2024-01-24T22:01:35.649" v="3681" actId="26606"/>
          <ac:spMkLst>
            <pc:docMk/>
            <pc:sldMk cId="2247846694" sldId="275"/>
            <ac:spMk id="3" creationId="{0A4E108C-7679-BDEB-ADDA-28639B7AC2A6}"/>
          </ac:spMkLst>
        </pc:spChg>
        <pc:spChg chg="add">
          <ac:chgData name="Alice Fleming Townley" userId="367a3ff3a8167369" providerId="LiveId" clId="{866E2B01-BCB0-4745-B0A9-9D609B1036A9}" dt="2024-01-24T22:01:35.649" v="3681" actId="26606"/>
          <ac:spMkLst>
            <pc:docMk/>
            <pc:sldMk cId="2247846694" sldId="275"/>
            <ac:spMk id="10" creationId="{B50AB553-2A96-4A92-96F2-93548E096954}"/>
          </ac:spMkLst>
        </pc:spChg>
        <pc:graphicFrameChg chg="add">
          <ac:chgData name="Alice Fleming Townley" userId="367a3ff3a8167369" providerId="LiveId" clId="{866E2B01-BCB0-4745-B0A9-9D609B1036A9}" dt="2024-01-24T22:01:35.649" v="3681" actId="26606"/>
          <ac:graphicFrameMkLst>
            <pc:docMk/>
            <pc:sldMk cId="2247846694" sldId="275"/>
            <ac:graphicFrameMk id="5" creationId="{6470913A-5BC0-EFFD-1FAA-A3E3BD497B7F}"/>
          </ac:graphicFrameMkLst>
        </pc:graphicFrameChg>
        <pc:picChg chg="add">
          <ac:chgData name="Alice Fleming Townley" userId="367a3ff3a8167369" providerId="LiveId" clId="{866E2B01-BCB0-4745-B0A9-9D609B1036A9}" dt="2024-01-24T22:01:35.649" v="3681" actId="26606"/>
          <ac:picMkLst>
            <pc:docMk/>
            <pc:sldMk cId="2247846694" sldId="275"/>
            <ac:picMk id="6" creationId="{1CAA1128-3E10-836C-097D-6C0EAAFC6820}"/>
          </ac:picMkLst>
        </pc:picChg>
      </pc:sldChg>
      <pc:sldChg chg="addSp modSp new mod setBg">
        <pc:chgData name="Alice Fleming Townley" userId="367a3ff3a8167369" providerId="LiveId" clId="{866E2B01-BCB0-4745-B0A9-9D609B1036A9}" dt="2024-01-24T22:01:20.422" v="3679" actId="26606"/>
        <pc:sldMkLst>
          <pc:docMk/>
          <pc:sldMk cId="1582615195" sldId="276"/>
        </pc:sldMkLst>
        <pc:spChg chg="mod">
          <ac:chgData name="Alice Fleming Townley" userId="367a3ff3a8167369" providerId="LiveId" clId="{866E2B01-BCB0-4745-B0A9-9D609B1036A9}" dt="2024-01-24T22:01:20.422" v="3679" actId="26606"/>
          <ac:spMkLst>
            <pc:docMk/>
            <pc:sldMk cId="1582615195" sldId="276"/>
            <ac:spMk id="2" creationId="{9847FB95-7E76-6292-4445-814D0033106E}"/>
          </ac:spMkLst>
        </pc:spChg>
        <pc:spChg chg="mod">
          <ac:chgData name="Alice Fleming Townley" userId="367a3ff3a8167369" providerId="LiveId" clId="{866E2B01-BCB0-4745-B0A9-9D609B1036A9}" dt="2024-01-24T22:01:20.422" v="3679" actId="26606"/>
          <ac:spMkLst>
            <pc:docMk/>
            <pc:sldMk cId="1582615195" sldId="276"/>
            <ac:spMk id="3" creationId="{E9E2E32F-F5DB-F630-FAAA-FF6477B90971}"/>
          </ac:spMkLst>
        </pc:spChg>
        <pc:spChg chg="add">
          <ac:chgData name="Alice Fleming Townley" userId="367a3ff3a8167369" providerId="LiveId" clId="{866E2B01-BCB0-4745-B0A9-9D609B1036A9}" dt="2024-01-24T22:01:20.422" v="3679" actId="26606"/>
          <ac:spMkLst>
            <pc:docMk/>
            <pc:sldMk cId="1582615195" sldId="276"/>
            <ac:spMk id="8" creationId="{100EDD19-6802-4EC3-95CE-CFFAB042CFD6}"/>
          </ac:spMkLst>
        </pc:spChg>
        <pc:spChg chg="add">
          <ac:chgData name="Alice Fleming Townley" userId="367a3ff3a8167369" providerId="LiveId" clId="{866E2B01-BCB0-4745-B0A9-9D609B1036A9}" dt="2024-01-24T22:01:20.422" v="3679" actId="26606"/>
          <ac:spMkLst>
            <pc:docMk/>
            <pc:sldMk cId="1582615195" sldId="276"/>
            <ac:spMk id="10" creationId="{DB17E863-922E-4C26-BD64-E8FD41D28661}"/>
          </ac:spMkLst>
        </pc:spChg>
      </pc:sldChg>
      <pc:sldChg chg="addSp modSp new mod setBg">
        <pc:chgData name="Alice Fleming Townley" userId="367a3ff3a8167369" providerId="LiveId" clId="{866E2B01-BCB0-4745-B0A9-9D609B1036A9}" dt="2024-01-26T21:10:07.060" v="4520" actId="20577"/>
        <pc:sldMkLst>
          <pc:docMk/>
          <pc:sldMk cId="2009200277" sldId="277"/>
        </pc:sldMkLst>
        <pc:spChg chg="mod">
          <ac:chgData name="Alice Fleming Townley" userId="367a3ff3a8167369" providerId="LiveId" clId="{866E2B01-BCB0-4745-B0A9-9D609B1036A9}" dt="2024-01-24T22:01:27.534" v="3680" actId="26606"/>
          <ac:spMkLst>
            <pc:docMk/>
            <pc:sldMk cId="2009200277" sldId="277"/>
            <ac:spMk id="2" creationId="{49537EC0-B084-186C-B620-7C2AE20C9AF6}"/>
          </ac:spMkLst>
        </pc:spChg>
        <pc:spChg chg="mod">
          <ac:chgData name="Alice Fleming Townley" userId="367a3ff3a8167369" providerId="LiveId" clId="{866E2B01-BCB0-4745-B0A9-9D609B1036A9}" dt="2024-01-26T21:10:07.060" v="4520" actId="20577"/>
          <ac:spMkLst>
            <pc:docMk/>
            <pc:sldMk cId="2009200277" sldId="277"/>
            <ac:spMk id="3" creationId="{68B0073A-6783-A32A-FFFB-B889DB75786E}"/>
          </ac:spMkLst>
        </pc:spChg>
        <pc:spChg chg="add">
          <ac:chgData name="Alice Fleming Townley" userId="367a3ff3a8167369" providerId="LiveId" clId="{866E2B01-BCB0-4745-B0A9-9D609B1036A9}" dt="2024-01-24T22:01:27.534" v="3680" actId="26606"/>
          <ac:spMkLst>
            <pc:docMk/>
            <pc:sldMk cId="2009200277" sldId="277"/>
            <ac:spMk id="8" creationId="{100EDD19-6802-4EC3-95CE-CFFAB042CFD6}"/>
          </ac:spMkLst>
        </pc:spChg>
        <pc:spChg chg="add">
          <ac:chgData name="Alice Fleming Townley" userId="367a3ff3a8167369" providerId="LiveId" clId="{866E2B01-BCB0-4745-B0A9-9D609B1036A9}" dt="2024-01-24T22:01:27.534" v="3680" actId="26606"/>
          <ac:spMkLst>
            <pc:docMk/>
            <pc:sldMk cId="2009200277" sldId="277"/>
            <ac:spMk id="10" creationId="{DB17E863-922E-4C26-BD64-E8FD41D28661}"/>
          </ac:spMkLst>
        </pc:spChg>
      </pc:sldChg>
      <pc:sldChg chg="addSp delSp modSp new mod setBg modClrScheme delDesignElem chgLayout">
        <pc:chgData name="Alice Fleming Townley" userId="367a3ff3a8167369" providerId="LiveId" clId="{866E2B01-BCB0-4745-B0A9-9D609B1036A9}" dt="2024-01-26T21:07:51.313" v="4317" actId="20577"/>
        <pc:sldMkLst>
          <pc:docMk/>
          <pc:sldMk cId="2277090182" sldId="278"/>
        </pc:sldMkLst>
        <pc:spChg chg="mod ord">
          <ac:chgData name="Alice Fleming Townley" userId="367a3ff3a8167369" providerId="LiveId" clId="{866E2B01-BCB0-4745-B0A9-9D609B1036A9}" dt="2024-01-23T19:00:11.446" v="3300" actId="700"/>
          <ac:spMkLst>
            <pc:docMk/>
            <pc:sldMk cId="2277090182" sldId="278"/>
            <ac:spMk id="2" creationId="{94E4A57B-7F39-CADD-1E2E-E784E5E9FAD1}"/>
          </ac:spMkLst>
        </pc:spChg>
        <pc:spChg chg="mod ord">
          <ac:chgData name="Alice Fleming Townley" userId="367a3ff3a8167369" providerId="LiveId" clId="{866E2B01-BCB0-4745-B0A9-9D609B1036A9}" dt="2024-01-26T21:07:51.313" v="4317" actId="20577"/>
          <ac:spMkLst>
            <pc:docMk/>
            <pc:sldMk cId="2277090182" sldId="278"/>
            <ac:spMk id="3" creationId="{27E3F0C6-096B-E8EB-AC9F-37BE6FBC7AE6}"/>
          </ac:spMkLst>
        </pc:spChg>
        <pc:spChg chg="add del mod ord">
          <ac:chgData name="Alice Fleming Townley" userId="367a3ff3a8167369" providerId="LiveId" clId="{866E2B01-BCB0-4745-B0A9-9D609B1036A9}" dt="2024-01-24T21:57:54.994" v="3666" actId="931"/>
          <ac:spMkLst>
            <pc:docMk/>
            <pc:sldMk cId="2277090182" sldId="278"/>
            <ac:spMk id="4" creationId="{72AAD968-DF5F-B84D-C1F4-673785814999}"/>
          </ac:spMkLst>
        </pc:spChg>
        <pc:spChg chg="add del">
          <ac:chgData name="Alice Fleming Townley" userId="367a3ff3a8167369" providerId="LiveId" clId="{866E2B01-BCB0-4745-B0A9-9D609B1036A9}" dt="2024-01-23T19:00:11.446" v="3300" actId="700"/>
          <ac:spMkLst>
            <pc:docMk/>
            <pc:sldMk cId="2277090182" sldId="278"/>
            <ac:spMk id="8" creationId="{6F5A5072-7B47-4D32-B52A-4EBBF590B8A5}"/>
          </ac:spMkLst>
        </pc:spChg>
        <pc:spChg chg="add del">
          <ac:chgData name="Alice Fleming Townley" userId="367a3ff3a8167369" providerId="LiveId" clId="{866E2B01-BCB0-4745-B0A9-9D609B1036A9}" dt="2024-01-23T19:00:11.446" v="3300" actId="700"/>
          <ac:spMkLst>
            <pc:docMk/>
            <pc:sldMk cId="2277090182" sldId="278"/>
            <ac:spMk id="10" creationId="{9715DAF0-AE1B-46C9-8A6B-DB2AA05AB91D}"/>
          </ac:spMkLst>
        </pc:spChg>
        <pc:spChg chg="add del">
          <ac:chgData name="Alice Fleming Townley" userId="367a3ff3a8167369" providerId="LiveId" clId="{866E2B01-BCB0-4745-B0A9-9D609B1036A9}" dt="2024-01-23T19:00:11.446" v="3300" actId="700"/>
          <ac:spMkLst>
            <pc:docMk/>
            <pc:sldMk cId="2277090182" sldId="278"/>
            <ac:spMk id="12" creationId="{6016219D-510E-4184-9090-6D5578A87BD1}"/>
          </ac:spMkLst>
        </pc:spChg>
        <pc:spChg chg="add del">
          <ac:chgData name="Alice Fleming Townley" userId="367a3ff3a8167369" providerId="LiveId" clId="{866E2B01-BCB0-4745-B0A9-9D609B1036A9}" dt="2024-01-23T19:00:11.446" v="3300" actId="700"/>
          <ac:spMkLst>
            <pc:docMk/>
            <pc:sldMk cId="2277090182" sldId="278"/>
            <ac:spMk id="14" creationId="{AFF4A713-7B75-4B21-90D7-5AB19547C728}"/>
          </ac:spMkLst>
        </pc:spChg>
        <pc:spChg chg="add del">
          <ac:chgData name="Alice Fleming Townley" userId="367a3ff3a8167369" providerId="LiveId" clId="{866E2B01-BCB0-4745-B0A9-9D609B1036A9}" dt="2024-01-23T19:00:11.446" v="3300" actId="700"/>
          <ac:spMkLst>
            <pc:docMk/>
            <pc:sldMk cId="2277090182" sldId="278"/>
            <ac:spMk id="16" creationId="{DC631C0B-6DA6-4E57-8231-CE32B3434A7E}"/>
          </ac:spMkLst>
        </pc:spChg>
        <pc:spChg chg="add del">
          <ac:chgData name="Alice Fleming Townley" userId="367a3ff3a8167369" providerId="LiveId" clId="{866E2B01-BCB0-4745-B0A9-9D609B1036A9}" dt="2024-01-23T19:00:11.446" v="3300" actId="700"/>
          <ac:spMkLst>
            <pc:docMk/>
            <pc:sldMk cId="2277090182" sldId="278"/>
            <ac:spMk id="18" creationId="{C29501E6-A978-4A61-9689-9085AF97A53A}"/>
          </ac:spMkLst>
        </pc:spChg>
        <pc:picChg chg="add mod">
          <ac:chgData name="Alice Fleming Townley" userId="367a3ff3a8167369" providerId="LiveId" clId="{866E2B01-BCB0-4745-B0A9-9D609B1036A9}" dt="2024-01-24T21:58:00.427" v="3670" actId="962"/>
          <ac:picMkLst>
            <pc:docMk/>
            <pc:sldMk cId="2277090182" sldId="278"/>
            <ac:picMk id="6" creationId="{67216AB6-5FC7-9D5D-A3D3-AA175F0BAB21}"/>
          </ac:picMkLst>
        </pc:picChg>
      </pc:sldChg>
      <pc:sldChg chg="addSp delSp modSp new mod setBg">
        <pc:chgData name="Alice Fleming Townley" userId="367a3ff3a8167369" providerId="LiveId" clId="{866E2B01-BCB0-4745-B0A9-9D609B1036A9}" dt="2024-01-23T17:12:50.223" v="2587" actId="26606"/>
        <pc:sldMkLst>
          <pc:docMk/>
          <pc:sldMk cId="1534736396" sldId="279"/>
        </pc:sldMkLst>
        <pc:spChg chg="mod">
          <ac:chgData name="Alice Fleming Townley" userId="367a3ff3a8167369" providerId="LiveId" clId="{866E2B01-BCB0-4745-B0A9-9D609B1036A9}" dt="2024-01-23T17:12:50.223" v="2587" actId="26606"/>
          <ac:spMkLst>
            <pc:docMk/>
            <pc:sldMk cId="1534736396" sldId="279"/>
            <ac:spMk id="2" creationId="{FCFAC2DF-BA05-0BA7-54D5-94174F018D98}"/>
          </ac:spMkLst>
        </pc:spChg>
        <pc:spChg chg="del mod">
          <ac:chgData name="Alice Fleming Townley" userId="367a3ff3a8167369" providerId="LiveId" clId="{866E2B01-BCB0-4745-B0A9-9D609B1036A9}" dt="2024-01-23T17:12:50.223" v="2587" actId="26606"/>
          <ac:spMkLst>
            <pc:docMk/>
            <pc:sldMk cId="1534736396" sldId="279"/>
            <ac:spMk id="3" creationId="{96972855-C7ED-7C8E-8320-918C2CE6B89C}"/>
          </ac:spMkLst>
        </pc:spChg>
        <pc:spChg chg="add">
          <ac:chgData name="Alice Fleming Townley" userId="367a3ff3a8167369" providerId="LiveId" clId="{866E2B01-BCB0-4745-B0A9-9D609B1036A9}" dt="2024-01-23T17:12:50.223" v="2587" actId="26606"/>
          <ac:spMkLst>
            <pc:docMk/>
            <pc:sldMk cId="1534736396" sldId="279"/>
            <ac:spMk id="9" creationId="{7517A47C-B2E5-4B79-8061-D74B1311AF6E}"/>
          </ac:spMkLst>
        </pc:spChg>
        <pc:spChg chg="add">
          <ac:chgData name="Alice Fleming Townley" userId="367a3ff3a8167369" providerId="LiveId" clId="{866E2B01-BCB0-4745-B0A9-9D609B1036A9}" dt="2024-01-23T17:12:50.223" v="2587" actId="26606"/>
          <ac:spMkLst>
            <pc:docMk/>
            <pc:sldMk cId="1534736396" sldId="279"/>
            <ac:spMk id="11" creationId="{C505E780-2083-4CB5-A42A-5E0E2908ECC3}"/>
          </ac:spMkLst>
        </pc:spChg>
        <pc:spChg chg="add">
          <ac:chgData name="Alice Fleming Townley" userId="367a3ff3a8167369" providerId="LiveId" clId="{866E2B01-BCB0-4745-B0A9-9D609B1036A9}" dt="2024-01-23T17:12:50.223" v="2587" actId="26606"/>
          <ac:spMkLst>
            <pc:docMk/>
            <pc:sldMk cId="1534736396" sldId="279"/>
            <ac:spMk id="13" creationId="{D2C0AE1C-0118-41AE-8A10-7CDCBF10E96F}"/>
          </ac:spMkLst>
        </pc:spChg>
        <pc:spChg chg="add">
          <ac:chgData name="Alice Fleming Townley" userId="367a3ff3a8167369" providerId="LiveId" clId="{866E2B01-BCB0-4745-B0A9-9D609B1036A9}" dt="2024-01-23T17:12:50.223" v="2587" actId="26606"/>
          <ac:spMkLst>
            <pc:docMk/>
            <pc:sldMk cId="1534736396" sldId="279"/>
            <ac:spMk id="15" creationId="{463EEC44-1BA3-44ED-81FC-A644B04B2A44}"/>
          </ac:spMkLst>
        </pc:spChg>
        <pc:graphicFrameChg chg="add">
          <ac:chgData name="Alice Fleming Townley" userId="367a3ff3a8167369" providerId="LiveId" clId="{866E2B01-BCB0-4745-B0A9-9D609B1036A9}" dt="2024-01-23T17:12:50.223" v="2587" actId="26606"/>
          <ac:graphicFrameMkLst>
            <pc:docMk/>
            <pc:sldMk cId="1534736396" sldId="279"/>
            <ac:graphicFrameMk id="5" creationId="{DBF46572-7FF1-CC2F-6063-6184E0C325D2}"/>
          </ac:graphicFrameMkLst>
        </pc:graphicFrameChg>
      </pc:sldChg>
      <pc:sldChg chg="addSp delSp modSp new mod modClrScheme chgLayout">
        <pc:chgData name="Alice Fleming Townley" userId="367a3ff3a8167369" providerId="LiveId" clId="{866E2B01-BCB0-4745-B0A9-9D609B1036A9}" dt="2024-01-24T22:00:12.321" v="3674" actId="962"/>
        <pc:sldMkLst>
          <pc:docMk/>
          <pc:sldMk cId="3953976670" sldId="280"/>
        </pc:sldMkLst>
        <pc:spChg chg="mod ord">
          <ac:chgData name="Alice Fleming Townley" userId="367a3ff3a8167369" providerId="LiveId" clId="{866E2B01-BCB0-4745-B0A9-9D609B1036A9}" dt="2024-01-24T21:58:42.116" v="3671" actId="700"/>
          <ac:spMkLst>
            <pc:docMk/>
            <pc:sldMk cId="3953976670" sldId="280"/>
            <ac:spMk id="2" creationId="{3A7F56FB-F9EC-ABFF-5222-874E300665E6}"/>
          </ac:spMkLst>
        </pc:spChg>
        <pc:spChg chg="mod ord">
          <ac:chgData name="Alice Fleming Townley" userId="367a3ff3a8167369" providerId="LiveId" clId="{866E2B01-BCB0-4745-B0A9-9D609B1036A9}" dt="2024-01-24T21:58:42.116" v="3671" actId="700"/>
          <ac:spMkLst>
            <pc:docMk/>
            <pc:sldMk cId="3953976670" sldId="280"/>
            <ac:spMk id="3" creationId="{02B03ED3-3160-020B-E671-9553C444A5AB}"/>
          </ac:spMkLst>
        </pc:spChg>
        <pc:spChg chg="add del mod ord">
          <ac:chgData name="Alice Fleming Townley" userId="367a3ff3a8167369" providerId="LiveId" clId="{866E2B01-BCB0-4745-B0A9-9D609B1036A9}" dt="2024-01-24T22:00:11.671" v="3672" actId="931"/>
          <ac:spMkLst>
            <pc:docMk/>
            <pc:sldMk cId="3953976670" sldId="280"/>
            <ac:spMk id="4" creationId="{DD7A843C-5C5A-8B4D-CF94-754F19EC5AA4}"/>
          </ac:spMkLst>
        </pc:spChg>
        <pc:picChg chg="add mod">
          <ac:chgData name="Alice Fleming Townley" userId="367a3ff3a8167369" providerId="LiveId" clId="{866E2B01-BCB0-4745-B0A9-9D609B1036A9}" dt="2024-01-24T22:00:12.321" v="3674" actId="962"/>
          <ac:picMkLst>
            <pc:docMk/>
            <pc:sldMk cId="3953976670" sldId="280"/>
            <ac:picMk id="6" creationId="{39B5D2AD-B88F-A754-3018-1F2659DC417C}"/>
          </ac:picMkLst>
        </pc:picChg>
      </pc:sldChg>
      <pc:sldChg chg="addSp modSp new mod ord setBg">
        <pc:chgData name="Alice Fleming Townley" userId="367a3ff3a8167369" providerId="LiveId" clId="{866E2B01-BCB0-4745-B0A9-9D609B1036A9}" dt="2024-01-24T22:02:00.150" v="3683" actId="26606"/>
        <pc:sldMkLst>
          <pc:docMk/>
          <pc:sldMk cId="229308592" sldId="281"/>
        </pc:sldMkLst>
        <pc:spChg chg="mod">
          <ac:chgData name="Alice Fleming Townley" userId="367a3ff3a8167369" providerId="LiveId" clId="{866E2B01-BCB0-4745-B0A9-9D609B1036A9}" dt="2024-01-24T22:02:00.150" v="3683" actId="26606"/>
          <ac:spMkLst>
            <pc:docMk/>
            <pc:sldMk cId="229308592" sldId="281"/>
            <ac:spMk id="2" creationId="{E446BFA8-C244-C915-B3D5-11411DAF9B9F}"/>
          </ac:spMkLst>
        </pc:spChg>
        <pc:spChg chg="mod">
          <ac:chgData name="Alice Fleming Townley" userId="367a3ff3a8167369" providerId="LiveId" clId="{866E2B01-BCB0-4745-B0A9-9D609B1036A9}" dt="2024-01-24T22:02:00.150" v="3683" actId="26606"/>
          <ac:spMkLst>
            <pc:docMk/>
            <pc:sldMk cId="229308592" sldId="281"/>
            <ac:spMk id="3" creationId="{EAD4C7B6-C54B-9678-3905-C1E7FCF8F6BA}"/>
          </ac:spMkLst>
        </pc:spChg>
        <pc:spChg chg="add">
          <ac:chgData name="Alice Fleming Townley" userId="367a3ff3a8167369" providerId="LiveId" clId="{866E2B01-BCB0-4745-B0A9-9D609B1036A9}" dt="2024-01-24T22:02:00.150" v="3683" actId="26606"/>
          <ac:spMkLst>
            <pc:docMk/>
            <pc:sldMk cId="229308592" sldId="281"/>
            <ac:spMk id="9" creationId="{9B7AD9F6-8CE7-4299-8FC6-328F4DCD3FF9}"/>
          </ac:spMkLst>
        </pc:spChg>
        <pc:spChg chg="add">
          <ac:chgData name="Alice Fleming Townley" userId="367a3ff3a8167369" providerId="LiveId" clId="{866E2B01-BCB0-4745-B0A9-9D609B1036A9}" dt="2024-01-24T22:02:00.150" v="3683" actId="26606"/>
          <ac:spMkLst>
            <pc:docMk/>
            <pc:sldMk cId="229308592" sldId="281"/>
            <ac:spMk id="11" creationId="{82580482-BA80-420A-8A05-C58E97F26B21}"/>
          </ac:spMkLst>
        </pc:spChg>
        <pc:picChg chg="add">
          <ac:chgData name="Alice Fleming Townley" userId="367a3ff3a8167369" providerId="LiveId" clId="{866E2B01-BCB0-4745-B0A9-9D609B1036A9}" dt="2024-01-24T22:02:00.150" v="3683" actId="26606"/>
          <ac:picMkLst>
            <pc:docMk/>
            <pc:sldMk cId="229308592" sldId="281"/>
            <ac:picMk id="5" creationId="{1596229D-C0AB-1BC2-D9FE-99709F4F30A7}"/>
          </ac:picMkLst>
        </pc:picChg>
      </pc:sldChg>
      <pc:sldChg chg="addSp delSp modSp new mod setBg">
        <pc:chgData name="Alice Fleming Townley" userId="367a3ff3a8167369" providerId="LiveId" clId="{866E2B01-BCB0-4745-B0A9-9D609B1036A9}" dt="2024-01-26T21:08:36.973" v="4394" actId="20577"/>
        <pc:sldMkLst>
          <pc:docMk/>
          <pc:sldMk cId="1067836743" sldId="282"/>
        </pc:sldMkLst>
        <pc:spChg chg="mod">
          <ac:chgData name="Alice Fleming Townley" userId="367a3ff3a8167369" providerId="LiveId" clId="{866E2B01-BCB0-4745-B0A9-9D609B1036A9}" dt="2024-01-24T22:01:07.338" v="3678" actId="26606"/>
          <ac:spMkLst>
            <pc:docMk/>
            <pc:sldMk cId="1067836743" sldId="282"/>
            <ac:spMk id="2" creationId="{06B8DF6C-E05C-B69B-6055-6EB32A8AC191}"/>
          </ac:spMkLst>
        </pc:spChg>
        <pc:spChg chg="mod">
          <ac:chgData name="Alice Fleming Townley" userId="367a3ff3a8167369" providerId="LiveId" clId="{866E2B01-BCB0-4745-B0A9-9D609B1036A9}" dt="2024-01-26T21:08:36.973" v="4394" actId="20577"/>
          <ac:spMkLst>
            <pc:docMk/>
            <pc:sldMk cId="1067836743" sldId="282"/>
            <ac:spMk id="3" creationId="{C9F461BE-6B74-171E-2D32-FF9399E07B5D}"/>
          </ac:spMkLst>
        </pc:spChg>
        <pc:spChg chg="del">
          <ac:chgData name="Alice Fleming Townley" userId="367a3ff3a8167369" providerId="LiveId" clId="{866E2B01-BCB0-4745-B0A9-9D609B1036A9}" dt="2024-01-23T17:01:50.473" v="2037"/>
          <ac:spMkLst>
            <pc:docMk/>
            <pc:sldMk cId="1067836743" sldId="282"/>
            <ac:spMk id="4" creationId="{C880AB10-8F79-1614-AEC0-D98111B73E58}"/>
          </ac:spMkLst>
        </pc:spChg>
        <pc:spChg chg="add del">
          <ac:chgData name="Alice Fleming Townley" userId="367a3ff3a8167369" providerId="LiveId" clId="{866E2B01-BCB0-4745-B0A9-9D609B1036A9}" dt="2024-01-24T22:01:07.322" v="3677" actId="26606"/>
          <ac:spMkLst>
            <pc:docMk/>
            <pc:sldMk cId="1067836743" sldId="282"/>
            <ac:spMk id="2055" creationId="{B50AB553-2A96-4A92-96F2-93548E096954}"/>
          </ac:spMkLst>
        </pc:spChg>
        <pc:spChg chg="add">
          <ac:chgData name="Alice Fleming Townley" userId="367a3ff3a8167369" providerId="LiveId" clId="{866E2B01-BCB0-4745-B0A9-9D609B1036A9}" dt="2024-01-24T22:01:07.338" v="3678" actId="26606"/>
          <ac:spMkLst>
            <pc:docMk/>
            <pc:sldMk cId="1067836743" sldId="282"/>
            <ac:spMk id="2057" creationId="{71877DBC-BB60-40F0-AC93-2ACDBAAE60CE}"/>
          </ac:spMkLst>
        </pc:spChg>
        <pc:spChg chg="add">
          <ac:chgData name="Alice Fleming Townley" userId="367a3ff3a8167369" providerId="LiveId" clId="{866E2B01-BCB0-4745-B0A9-9D609B1036A9}" dt="2024-01-24T22:01:07.338" v="3678" actId="26606"/>
          <ac:spMkLst>
            <pc:docMk/>
            <pc:sldMk cId="1067836743" sldId="282"/>
            <ac:spMk id="2058" creationId="{743AA782-23D1-4521-8CAD-47662984AA08}"/>
          </ac:spMkLst>
        </pc:spChg>
        <pc:picChg chg="add mod ord">
          <ac:chgData name="Alice Fleming Townley" userId="367a3ff3a8167369" providerId="LiveId" clId="{866E2B01-BCB0-4745-B0A9-9D609B1036A9}" dt="2024-01-24T22:01:07.338" v="3678" actId="26606"/>
          <ac:picMkLst>
            <pc:docMk/>
            <pc:sldMk cId="1067836743" sldId="282"/>
            <ac:picMk id="2050" creationId="{E2162111-9915-178F-9C73-09C602C86C33}"/>
          </ac:picMkLst>
        </pc:picChg>
      </pc:sldChg>
      <pc:sldChg chg="addSp modSp new mod setBg">
        <pc:chgData name="Alice Fleming Townley" userId="367a3ff3a8167369" providerId="LiveId" clId="{866E2B01-BCB0-4745-B0A9-9D609B1036A9}" dt="2024-01-23T17:12:24.381" v="2585" actId="26606"/>
        <pc:sldMkLst>
          <pc:docMk/>
          <pc:sldMk cId="212328898" sldId="283"/>
        </pc:sldMkLst>
        <pc:spChg chg="mod">
          <ac:chgData name="Alice Fleming Townley" userId="367a3ff3a8167369" providerId="LiveId" clId="{866E2B01-BCB0-4745-B0A9-9D609B1036A9}" dt="2024-01-23T17:12:24.381" v="2585" actId="26606"/>
          <ac:spMkLst>
            <pc:docMk/>
            <pc:sldMk cId="212328898" sldId="283"/>
            <ac:spMk id="2" creationId="{3D598D08-DF3A-0A24-C82E-474F26A701B4}"/>
          </ac:spMkLst>
        </pc:spChg>
        <pc:spChg chg="mod">
          <ac:chgData name="Alice Fleming Townley" userId="367a3ff3a8167369" providerId="LiveId" clId="{866E2B01-BCB0-4745-B0A9-9D609B1036A9}" dt="2024-01-23T17:12:24.381" v="2585" actId="26606"/>
          <ac:spMkLst>
            <pc:docMk/>
            <pc:sldMk cId="212328898" sldId="283"/>
            <ac:spMk id="3" creationId="{F678BF0F-1C1C-5F88-7D01-1F1B64E0B075}"/>
          </ac:spMkLst>
        </pc:spChg>
        <pc:spChg chg="mod">
          <ac:chgData name="Alice Fleming Townley" userId="367a3ff3a8167369" providerId="LiveId" clId="{866E2B01-BCB0-4745-B0A9-9D609B1036A9}" dt="2024-01-23T17:12:24.381" v="2585" actId="26606"/>
          <ac:spMkLst>
            <pc:docMk/>
            <pc:sldMk cId="212328898" sldId="283"/>
            <ac:spMk id="4" creationId="{E018B386-4DA1-4110-4E98-92986402A735}"/>
          </ac:spMkLst>
        </pc:spChg>
        <pc:spChg chg="add">
          <ac:chgData name="Alice Fleming Townley" userId="367a3ff3a8167369" providerId="LiveId" clId="{866E2B01-BCB0-4745-B0A9-9D609B1036A9}" dt="2024-01-23T17:12:24.381" v="2585" actId="26606"/>
          <ac:spMkLst>
            <pc:docMk/>
            <pc:sldMk cId="212328898" sldId="283"/>
            <ac:spMk id="9" creationId="{9F7D788E-2C1B-4EF4-8719-12613771FF98}"/>
          </ac:spMkLst>
        </pc:spChg>
        <pc:spChg chg="add">
          <ac:chgData name="Alice Fleming Townley" userId="367a3ff3a8167369" providerId="LiveId" clId="{866E2B01-BCB0-4745-B0A9-9D609B1036A9}" dt="2024-01-23T17:12:24.381" v="2585" actId="26606"/>
          <ac:spMkLst>
            <pc:docMk/>
            <pc:sldMk cId="212328898" sldId="283"/>
            <ac:spMk id="11" creationId="{7C54E824-C0F4-480B-BC88-689F50C45FBD}"/>
          </ac:spMkLst>
        </pc:spChg>
        <pc:spChg chg="add">
          <ac:chgData name="Alice Fleming Townley" userId="367a3ff3a8167369" providerId="LiveId" clId="{866E2B01-BCB0-4745-B0A9-9D609B1036A9}" dt="2024-01-23T17:12:24.381" v="2585" actId="26606"/>
          <ac:spMkLst>
            <pc:docMk/>
            <pc:sldMk cId="212328898" sldId="283"/>
            <ac:spMk id="13" creationId="{58DEA6A1-FC5C-4E6E-BBBF-7E472949B394}"/>
          </ac:spMkLst>
        </pc:spChg>
        <pc:spChg chg="add">
          <ac:chgData name="Alice Fleming Townley" userId="367a3ff3a8167369" providerId="LiveId" clId="{866E2B01-BCB0-4745-B0A9-9D609B1036A9}" dt="2024-01-23T17:12:24.381" v="2585" actId="26606"/>
          <ac:spMkLst>
            <pc:docMk/>
            <pc:sldMk cId="212328898" sldId="283"/>
            <ac:spMk id="15" creationId="{96AAAC3B-1954-46B7-BBAC-27DFF5B5295F}"/>
          </ac:spMkLst>
        </pc:spChg>
        <pc:spChg chg="add">
          <ac:chgData name="Alice Fleming Townley" userId="367a3ff3a8167369" providerId="LiveId" clId="{866E2B01-BCB0-4745-B0A9-9D609B1036A9}" dt="2024-01-23T17:12:24.381" v="2585" actId="26606"/>
          <ac:spMkLst>
            <pc:docMk/>
            <pc:sldMk cId="212328898" sldId="283"/>
            <ac:spMk id="17" creationId="{A5AD6500-BB62-4AAC-9D2F-C10DDC90CBB1}"/>
          </ac:spMkLst>
        </pc:spChg>
      </pc:sldChg>
      <pc:sldChg chg="addSp delSp modSp new mod">
        <pc:chgData name="Alice Fleming Townley" userId="367a3ff3a8167369" providerId="LiveId" clId="{866E2B01-BCB0-4745-B0A9-9D609B1036A9}" dt="2024-01-24T21:53:09.046" v="3659" actId="20577"/>
        <pc:sldMkLst>
          <pc:docMk/>
          <pc:sldMk cId="1541289903" sldId="284"/>
        </pc:sldMkLst>
        <pc:spChg chg="mod">
          <ac:chgData name="Alice Fleming Townley" userId="367a3ff3a8167369" providerId="LiveId" clId="{866E2B01-BCB0-4745-B0A9-9D609B1036A9}" dt="2024-01-24T21:53:09.046" v="3659" actId="20577"/>
          <ac:spMkLst>
            <pc:docMk/>
            <pc:sldMk cId="1541289903" sldId="284"/>
            <ac:spMk id="2" creationId="{21EA1B03-8898-EFAB-23EB-8E8E9A030931}"/>
          </ac:spMkLst>
        </pc:spChg>
        <pc:spChg chg="del">
          <ac:chgData name="Alice Fleming Townley" userId="367a3ff3a8167369" providerId="LiveId" clId="{866E2B01-BCB0-4745-B0A9-9D609B1036A9}" dt="2024-01-24T21:52:33.830" v="3637" actId="931"/>
          <ac:spMkLst>
            <pc:docMk/>
            <pc:sldMk cId="1541289903" sldId="284"/>
            <ac:spMk id="3" creationId="{5FD6934B-0466-1EA5-68BE-F6574D52C197}"/>
          </ac:spMkLst>
        </pc:spChg>
        <pc:picChg chg="add mod">
          <ac:chgData name="Alice Fleming Townley" userId="367a3ff3a8167369" providerId="LiveId" clId="{866E2B01-BCB0-4745-B0A9-9D609B1036A9}" dt="2024-01-24T21:52:33.830" v="3637" actId="931"/>
          <ac:picMkLst>
            <pc:docMk/>
            <pc:sldMk cId="1541289903" sldId="284"/>
            <ac:picMk id="5" creationId="{8A2CDE4D-90D7-7721-9CCC-D31AD6DA03C8}"/>
          </ac:picMkLst>
        </pc:picChg>
      </pc:sldChg>
      <pc:sldChg chg="modSp new del mod">
        <pc:chgData name="Alice Fleming Townley" userId="367a3ff3a8167369" providerId="LiveId" clId="{866E2B01-BCB0-4745-B0A9-9D609B1036A9}" dt="2024-01-23T17:09:43.050" v="2514" actId="47"/>
        <pc:sldMkLst>
          <pc:docMk/>
          <pc:sldMk cId="2495187073" sldId="284"/>
        </pc:sldMkLst>
        <pc:spChg chg="mod">
          <ac:chgData name="Alice Fleming Townley" userId="367a3ff3a8167369" providerId="LiveId" clId="{866E2B01-BCB0-4745-B0A9-9D609B1036A9}" dt="2024-01-23T17:08:15.731" v="2506" actId="20577"/>
          <ac:spMkLst>
            <pc:docMk/>
            <pc:sldMk cId="2495187073" sldId="284"/>
            <ac:spMk id="2" creationId="{6FC6D0C2-0F8D-3CAA-61F2-4827708F6AFD}"/>
          </ac:spMkLst>
        </pc:spChg>
        <pc:spChg chg="mod">
          <ac:chgData name="Alice Fleming Townley" userId="367a3ff3a8167369" providerId="LiveId" clId="{866E2B01-BCB0-4745-B0A9-9D609B1036A9}" dt="2024-01-23T17:09:17.730" v="2507" actId="21"/>
          <ac:spMkLst>
            <pc:docMk/>
            <pc:sldMk cId="2495187073" sldId="284"/>
            <ac:spMk id="3" creationId="{74BEA762-3CD2-C301-725D-677CE60AE432}"/>
          </ac:spMkLst>
        </pc:spChg>
      </pc:sldChg>
      <pc:sldChg chg="modSp new del mod">
        <pc:chgData name="Alice Fleming Townley" userId="367a3ff3a8167369" providerId="LiveId" clId="{866E2B01-BCB0-4745-B0A9-9D609B1036A9}" dt="2024-01-24T21:53:13.799" v="3660" actId="47"/>
        <pc:sldMkLst>
          <pc:docMk/>
          <pc:sldMk cId="1179840291" sldId="285"/>
        </pc:sldMkLst>
        <pc:spChg chg="mod">
          <ac:chgData name="Alice Fleming Townley" userId="367a3ff3a8167369" providerId="LiveId" clId="{866E2B01-BCB0-4745-B0A9-9D609B1036A9}" dt="2024-01-23T17:43:56.991" v="2658" actId="20577"/>
          <ac:spMkLst>
            <pc:docMk/>
            <pc:sldMk cId="1179840291" sldId="285"/>
            <ac:spMk id="2" creationId="{234DDAAC-13E3-D4CB-880D-78BCECD13446}"/>
          </ac:spMkLst>
        </pc:spChg>
      </pc:sldChg>
      <pc:sldChg chg="addSp modSp new mod setBg">
        <pc:chgData name="Alice Fleming Townley" userId="367a3ff3a8167369" providerId="LiveId" clId="{866E2B01-BCB0-4745-B0A9-9D609B1036A9}" dt="2024-01-25T23:52:44.496" v="3870" actId="20577"/>
        <pc:sldMkLst>
          <pc:docMk/>
          <pc:sldMk cId="373282660" sldId="286"/>
        </pc:sldMkLst>
        <pc:spChg chg="mod">
          <ac:chgData name="Alice Fleming Townley" userId="367a3ff3a8167369" providerId="LiveId" clId="{866E2B01-BCB0-4745-B0A9-9D609B1036A9}" dt="2024-01-24T21:54:55.465" v="3664" actId="26606"/>
          <ac:spMkLst>
            <pc:docMk/>
            <pc:sldMk cId="373282660" sldId="286"/>
            <ac:spMk id="2" creationId="{AA3D9ACB-A791-19CB-D48D-5372FAC557F2}"/>
          </ac:spMkLst>
        </pc:spChg>
        <pc:spChg chg="mod">
          <ac:chgData name="Alice Fleming Townley" userId="367a3ff3a8167369" providerId="LiveId" clId="{866E2B01-BCB0-4745-B0A9-9D609B1036A9}" dt="2024-01-25T23:52:44.496" v="3870" actId="20577"/>
          <ac:spMkLst>
            <pc:docMk/>
            <pc:sldMk cId="373282660" sldId="286"/>
            <ac:spMk id="3" creationId="{7769DF83-4D92-8024-7221-703D6E98E3A7}"/>
          </ac:spMkLst>
        </pc:spChg>
        <pc:spChg chg="add">
          <ac:chgData name="Alice Fleming Townley" userId="367a3ff3a8167369" providerId="LiveId" clId="{866E2B01-BCB0-4745-B0A9-9D609B1036A9}" dt="2024-01-24T21:54:55.465" v="3664" actId="26606"/>
          <ac:spMkLst>
            <pc:docMk/>
            <pc:sldMk cId="373282660" sldId="286"/>
            <ac:spMk id="9" creationId="{C0763A76-9F1C-4FC5-82B7-DD475DA461B2}"/>
          </ac:spMkLst>
        </pc:spChg>
        <pc:spChg chg="add">
          <ac:chgData name="Alice Fleming Townley" userId="367a3ff3a8167369" providerId="LiveId" clId="{866E2B01-BCB0-4745-B0A9-9D609B1036A9}" dt="2024-01-24T21:54:55.465" v="3664" actId="26606"/>
          <ac:spMkLst>
            <pc:docMk/>
            <pc:sldMk cId="373282660" sldId="286"/>
            <ac:spMk id="11" creationId="{E81BF4F6-F2CF-4984-9D14-D6966D92F99F}"/>
          </ac:spMkLst>
        </pc:spChg>
        <pc:picChg chg="add">
          <ac:chgData name="Alice Fleming Townley" userId="367a3ff3a8167369" providerId="LiveId" clId="{866E2B01-BCB0-4745-B0A9-9D609B1036A9}" dt="2024-01-24T21:54:55.465" v="3664" actId="26606"/>
          <ac:picMkLst>
            <pc:docMk/>
            <pc:sldMk cId="373282660" sldId="286"/>
            <ac:picMk id="5" creationId="{94BF2F62-0DC0-71D9-02BA-6B7C02E7DF26}"/>
          </ac:picMkLst>
        </pc:picChg>
      </pc:sldChg>
      <pc:sldChg chg="addSp modSp new mod setBg">
        <pc:chgData name="Alice Fleming Townley" userId="367a3ff3a8167369" providerId="LiveId" clId="{866E2B01-BCB0-4745-B0A9-9D609B1036A9}" dt="2024-01-24T22:01:48.267" v="3682" actId="26606"/>
        <pc:sldMkLst>
          <pc:docMk/>
          <pc:sldMk cId="2704265614" sldId="287"/>
        </pc:sldMkLst>
        <pc:spChg chg="mod">
          <ac:chgData name="Alice Fleming Townley" userId="367a3ff3a8167369" providerId="LiveId" clId="{866E2B01-BCB0-4745-B0A9-9D609B1036A9}" dt="2024-01-24T22:01:48.267" v="3682" actId="26606"/>
          <ac:spMkLst>
            <pc:docMk/>
            <pc:sldMk cId="2704265614" sldId="287"/>
            <ac:spMk id="2" creationId="{90A439A9-CF32-55A9-4B3F-D5FA3089637B}"/>
          </ac:spMkLst>
        </pc:spChg>
        <pc:spChg chg="mod">
          <ac:chgData name="Alice Fleming Townley" userId="367a3ff3a8167369" providerId="LiveId" clId="{866E2B01-BCB0-4745-B0A9-9D609B1036A9}" dt="2024-01-24T22:01:48.267" v="3682" actId="26606"/>
          <ac:spMkLst>
            <pc:docMk/>
            <pc:sldMk cId="2704265614" sldId="287"/>
            <ac:spMk id="3" creationId="{503DC156-19A0-4470-AB7B-F0A7460CA4B4}"/>
          </ac:spMkLst>
        </pc:spChg>
        <pc:spChg chg="add">
          <ac:chgData name="Alice Fleming Townley" userId="367a3ff3a8167369" providerId="LiveId" clId="{866E2B01-BCB0-4745-B0A9-9D609B1036A9}" dt="2024-01-24T22:01:48.267" v="3682" actId="26606"/>
          <ac:spMkLst>
            <pc:docMk/>
            <pc:sldMk cId="2704265614" sldId="287"/>
            <ac:spMk id="9" creationId="{F944E337-3E5D-4A1F-A5A1-2057F25B8A7B}"/>
          </ac:spMkLst>
        </pc:spChg>
        <pc:spChg chg="add">
          <ac:chgData name="Alice Fleming Townley" userId="367a3ff3a8167369" providerId="LiveId" clId="{866E2B01-BCB0-4745-B0A9-9D609B1036A9}" dt="2024-01-24T22:01:48.267" v="3682" actId="26606"/>
          <ac:spMkLst>
            <pc:docMk/>
            <pc:sldMk cId="2704265614" sldId="287"/>
            <ac:spMk id="11" creationId="{4DA50D69-7CF7-4844-B844-A2B821C77F24}"/>
          </ac:spMkLst>
        </pc:spChg>
        <pc:picChg chg="add">
          <ac:chgData name="Alice Fleming Townley" userId="367a3ff3a8167369" providerId="LiveId" clId="{866E2B01-BCB0-4745-B0A9-9D609B1036A9}" dt="2024-01-24T22:01:48.267" v="3682" actId="26606"/>
          <ac:picMkLst>
            <pc:docMk/>
            <pc:sldMk cId="2704265614" sldId="287"/>
            <ac:picMk id="5" creationId="{F6C38667-F73C-0C4F-E8AE-67DC9BD8CE29}"/>
          </ac:picMkLst>
        </pc:picChg>
      </pc:sldChg>
      <pc:sldChg chg="addSp delSp modSp new mod">
        <pc:chgData name="Alice Fleming Townley" userId="367a3ff3a8167369" providerId="LiveId" clId="{866E2B01-BCB0-4745-B0A9-9D609B1036A9}" dt="2024-01-24T21:39:33.169" v="3590" actId="20577"/>
        <pc:sldMkLst>
          <pc:docMk/>
          <pc:sldMk cId="4012555663" sldId="288"/>
        </pc:sldMkLst>
        <pc:spChg chg="mod">
          <ac:chgData name="Alice Fleming Townley" userId="367a3ff3a8167369" providerId="LiveId" clId="{866E2B01-BCB0-4745-B0A9-9D609B1036A9}" dt="2024-01-24T21:39:33.169" v="3590" actId="20577"/>
          <ac:spMkLst>
            <pc:docMk/>
            <pc:sldMk cId="4012555663" sldId="288"/>
            <ac:spMk id="2" creationId="{6237B198-08DC-202C-759B-2724517C0E9C}"/>
          </ac:spMkLst>
        </pc:spChg>
        <pc:spChg chg="del">
          <ac:chgData name="Alice Fleming Townley" userId="367a3ff3a8167369" providerId="LiveId" clId="{866E2B01-BCB0-4745-B0A9-9D609B1036A9}" dt="2024-01-24T21:38:09.144" v="3312"/>
          <ac:spMkLst>
            <pc:docMk/>
            <pc:sldMk cId="4012555663" sldId="288"/>
            <ac:spMk id="3" creationId="{9CA6BA28-B171-3459-E00A-6AFB3F903359}"/>
          </ac:spMkLst>
        </pc:spChg>
        <pc:picChg chg="add mod">
          <ac:chgData name="Alice Fleming Townley" userId="367a3ff3a8167369" providerId="LiveId" clId="{866E2B01-BCB0-4745-B0A9-9D609B1036A9}" dt="2024-01-24T21:38:43.500" v="3544" actId="962"/>
          <ac:picMkLst>
            <pc:docMk/>
            <pc:sldMk cId="4012555663" sldId="288"/>
            <ac:picMk id="5" creationId="{BB06DBC9-59F0-7F2B-B772-B87FB58B8D14}"/>
          </ac:picMkLst>
        </pc:picChg>
      </pc:sldChg>
      <pc:sldChg chg="new del">
        <pc:chgData name="Alice Fleming Townley" userId="367a3ff3a8167369" providerId="LiveId" clId="{866E2B01-BCB0-4745-B0A9-9D609B1036A9}" dt="2024-01-25T00:23:05.014" v="3689" actId="47"/>
        <pc:sldMkLst>
          <pc:docMk/>
          <pc:sldMk cId="1436445893" sldId="289"/>
        </pc:sldMkLst>
      </pc:sldChg>
      <pc:sldChg chg="new del">
        <pc:chgData name="Alice Fleming Townley" userId="367a3ff3a8167369" providerId="LiveId" clId="{866E2B01-BCB0-4745-B0A9-9D609B1036A9}" dt="2024-01-24T21:52:02.528" v="3636" actId="47"/>
        <pc:sldMkLst>
          <pc:docMk/>
          <pc:sldMk cId="1844390627" sldId="289"/>
        </pc:sldMkLst>
      </pc:sldChg>
      <pc:sldChg chg="delSp add setBg delDesignElem">
        <pc:chgData name="Alice Fleming Townley" userId="367a3ff3a8167369" providerId="LiveId" clId="{866E2B01-BCB0-4745-B0A9-9D609B1036A9}" dt="2024-01-25T00:23:01.574" v="3688"/>
        <pc:sldMkLst>
          <pc:docMk/>
          <pc:sldMk cId="4035997316" sldId="290"/>
        </pc:sldMkLst>
        <pc:spChg chg="del">
          <ac:chgData name="Alice Fleming Townley" userId="367a3ff3a8167369" providerId="LiveId" clId="{866E2B01-BCB0-4745-B0A9-9D609B1036A9}" dt="2024-01-25T00:23:01.574" v="3688"/>
          <ac:spMkLst>
            <pc:docMk/>
            <pc:sldMk cId="4035997316" sldId="290"/>
            <ac:spMk id="18" creationId="{71B2258F-86CA-4D4D-8270-BC05FCDEBFB3}"/>
          </ac:spMkLst>
        </pc:spChg>
      </pc:sldChg>
      <pc:sldChg chg="add">
        <pc:chgData name="Alice Fleming Townley" userId="367a3ff3a8167369" providerId="LiveId" clId="{866E2B01-BCB0-4745-B0A9-9D609B1036A9}" dt="2024-01-25T21:52:57.434" v="3818"/>
        <pc:sldMkLst>
          <pc:docMk/>
          <pc:sldMk cId="4203082100" sldId="291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640701-63F4-46D8-B631-AF3F28BD5DE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4D7961D8-B312-4D02-AC09-6861CC1CA9C3}">
      <dgm:prSet/>
      <dgm:spPr/>
      <dgm:t>
        <a:bodyPr/>
        <a:lstStyle/>
        <a:p>
          <a:r>
            <a:rPr lang="en-US"/>
            <a:t>Advocacy Day as an annual event</a:t>
          </a:r>
        </a:p>
      </dgm:t>
    </dgm:pt>
    <dgm:pt modelId="{45737EDC-ED8D-4ECB-A76B-0FFF610C9005}" type="parTrans" cxnId="{BF4078E6-1EB0-4B0E-B61E-7D49FC24C846}">
      <dgm:prSet/>
      <dgm:spPr/>
      <dgm:t>
        <a:bodyPr/>
        <a:lstStyle/>
        <a:p>
          <a:endParaRPr lang="en-US"/>
        </a:p>
      </dgm:t>
    </dgm:pt>
    <dgm:pt modelId="{B63A3958-962A-44EA-800C-9850930EC4A0}" type="sibTrans" cxnId="{BF4078E6-1EB0-4B0E-B61E-7D49FC24C846}">
      <dgm:prSet/>
      <dgm:spPr/>
      <dgm:t>
        <a:bodyPr/>
        <a:lstStyle/>
        <a:p>
          <a:endParaRPr lang="en-US"/>
        </a:p>
      </dgm:t>
    </dgm:pt>
    <dgm:pt modelId="{CE021462-D1F9-43F0-B561-6CF7B18CBBCE}">
      <dgm:prSet/>
      <dgm:spPr/>
      <dgm:t>
        <a:bodyPr/>
        <a:lstStyle/>
        <a:p>
          <a:r>
            <a:rPr lang="en-US"/>
            <a:t>Samaritan Counseling Center</a:t>
          </a:r>
        </a:p>
      </dgm:t>
    </dgm:pt>
    <dgm:pt modelId="{A136D49D-4176-4946-94CC-C1A2732D5D2E}" type="parTrans" cxnId="{2F62EEE9-C3D9-45A1-A0D7-B57AE4194CC2}">
      <dgm:prSet/>
      <dgm:spPr/>
      <dgm:t>
        <a:bodyPr/>
        <a:lstStyle/>
        <a:p>
          <a:endParaRPr lang="en-US"/>
        </a:p>
      </dgm:t>
    </dgm:pt>
    <dgm:pt modelId="{C89EAD06-49CE-4D5F-B89A-82A81B187559}" type="sibTrans" cxnId="{2F62EEE9-C3D9-45A1-A0D7-B57AE4194CC2}">
      <dgm:prSet/>
      <dgm:spPr/>
      <dgm:t>
        <a:bodyPr/>
        <a:lstStyle/>
        <a:p>
          <a:endParaRPr lang="en-US"/>
        </a:p>
      </dgm:t>
    </dgm:pt>
    <dgm:pt modelId="{5CA2C9F2-9FE4-44F2-8E54-92C04C3E8F83}">
      <dgm:prSet/>
      <dgm:spPr/>
      <dgm:t>
        <a:bodyPr/>
        <a:lstStyle/>
        <a:p>
          <a:r>
            <a:rPr lang="en-US"/>
            <a:t>EngageMI conference project</a:t>
          </a:r>
        </a:p>
      </dgm:t>
    </dgm:pt>
    <dgm:pt modelId="{9BBC760A-9177-47AC-A2CE-1AE839A14AB7}" type="parTrans" cxnId="{16AC034C-B04C-4118-97A0-3EDFCD978925}">
      <dgm:prSet/>
      <dgm:spPr/>
      <dgm:t>
        <a:bodyPr/>
        <a:lstStyle/>
        <a:p>
          <a:endParaRPr lang="en-US"/>
        </a:p>
      </dgm:t>
    </dgm:pt>
    <dgm:pt modelId="{CBF90C23-8326-47F2-B480-487DCF8756AD}" type="sibTrans" cxnId="{16AC034C-B04C-4118-97A0-3EDFCD978925}">
      <dgm:prSet/>
      <dgm:spPr/>
      <dgm:t>
        <a:bodyPr/>
        <a:lstStyle/>
        <a:p>
          <a:endParaRPr lang="en-US"/>
        </a:p>
      </dgm:t>
    </dgm:pt>
    <dgm:pt modelId="{8E261CCE-9C3D-44EF-849A-7316A67A7B5C}">
      <dgm:prSet/>
      <dgm:spPr/>
      <dgm:t>
        <a:bodyPr/>
        <a:lstStyle/>
        <a:p>
          <a:r>
            <a:rPr lang="en-US"/>
            <a:t>Provides counseling in several UM churches in SE Michigan</a:t>
          </a:r>
        </a:p>
      </dgm:t>
    </dgm:pt>
    <dgm:pt modelId="{201B9F31-9AA2-4922-B1D7-741903CDE027}" type="parTrans" cxnId="{79BE7C00-3583-4C89-AB92-5E5260E35532}">
      <dgm:prSet/>
      <dgm:spPr/>
      <dgm:t>
        <a:bodyPr/>
        <a:lstStyle/>
        <a:p>
          <a:endParaRPr lang="en-US"/>
        </a:p>
      </dgm:t>
    </dgm:pt>
    <dgm:pt modelId="{84146901-243F-43D3-B61E-AAC0F623AAD5}" type="sibTrans" cxnId="{79BE7C00-3583-4C89-AB92-5E5260E35532}">
      <dgm:prSet/>
      <dgm:spPr/>
      <dgm:t>
        <a:bodyPr/>
        <a:lstStyle/>
        <a:p>
          <a:endParaRPr lang="en-US"/>
        </a:p>
      </dgm:t>
    </dgm:pt>
    <dgm:pt modelId="{984F2F9C-B057-4A6B-AE61-3E4D034DD5AD}" type="pres">
      <dgm:prSet presAssocID="{8B640701-63F4-46D8-B631-AF3F28BD5DE1}" presName="root" presStyleCnt="0">
        <dgm:presLayoutVars>
          <dgm:dir/>
          <dgm:resizeHandles val="exact"/>
        </dgm:presLayoutVars>
      </dgm:prSet>
      <dgm:spPr/>
    </dgm:pt>
    <dgm:pt modelId="{D77C8196-D221-4070-9DDB-BB0D7AD8D33F}" type="pres">
      <dgm:prSet presAssocID="{4D7961D8-B312-4D02-AC09-6861CC1CA9C3}" presName="compNode" presStyleCnt="0"/>
      <dgm:spPr/>
    </dgm:pt>
    <dgm:pt modelId="{AD62C344-41AB-4BD1-98E1-6156D91538EE}" type="pres">
      <dgm:prSet presAssocID="{4D7961D8-B312-4D02-AC09-6861CC1CA9C3}" presName="bgRect" presStyleLbl="bgShp" presStyleIdx="0" presStyleCnt="2"/>
      <dgm:spPr/>
    </dgm:pt>
    <dgm:pt modelId="{EE9CC74B-10F8-41A6-BE5F-A9DD1DEEDF2C}" type="pres">
      <dgm:prSet presAssocID="{4D7961D8-B312-4D02-AC09-6861CC1CA9C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8AC5CF1E-7A6B-432B-A75E-DA6F5898030D}" type="pres">
      <dgm:prSet presAssocID="{4D7961D8-B312-4D02-AC09-6861CC1CA9C3}" presName="spaceRect" presStyleCnt="0"/>
      <dgm:spPr/>
    </dgm:pt>
    <dgm:pt modelId="{AE4AB703-2E78-443E-9AA3-1242CE4E6AD9}" type="pres">
      <dgm:prSet presAssocID="{4D7961D8-B312-4D02-AC09-6861CC1CA9C3}" presName="parTx" presStyleLbl="revTx" presStyleIdx="0" presStyleCnt="3">
        <dgm:presLayoutVars>
          <dgm:chMax val="0"/>
          <dgm:chPref val="0"/>
        </dgm:presLayoutVars>
      </dgm:prSet>
      <dgm:spPr/>
    </dgm:pt>
    <dgm:pt modelId="{B398D939-FF8B-4A52-8123-9CCAC9E9F156}" type="pres">
      <dgm:prSet presAssocID="{B63A3958-962A-44EA-800C-9850930EC4A0}" presName="sibTrans" presStyleCnt="0"/>
      <dgm:spPr/>
    </dgm:pt>
    <dgm:pt modelId="{A60AC773-7D39-4451-BCD2-EAD9DF90379B}" type="pres">
      <dgm:prSet presAssocID="{CE021462-D1F9-43F0-B561-6CF7B18CBBCE}" presName="compNode" presStyleCnt="0"/>
      <dgm:spPr/>
    </dgm:pt>
    <dgm:pt modelId="{FAB8BD5B-BEAE-49E4-A953-5BCA76AF334E}" type="pres">
      <dgm:prSet presAssocID="{CE021462-D1F9-43F0-B561-6CF7B18CBBCE}" presName="bgRect" presStyleLbl="bgShp" presStyleIdx="1" presStyleCnt="2"/>
      <dgm:spPr/>
    </dgm:pt>
    <dgm:pt modelId="{49EC641A-00AA-4C7A-AD96-8948F8D53840}" type="pres">
      <dgm:prSet presAssocID="{CE021462-D1F9-43F0-B561-6CF7B18CBBC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E5D4757E-A65E-4A33-929B-CA3FA679B09E}" type="pres">
      <dgm:prSet presAssocID="{CE021462-D1F9-43F0-B561-6CF7B18CBBCE}" presName="spaceRect" presStyleCnt="0"/>
      <dgm:spPr/>
    </dgm:pt>
    <dgm:pt modelId="{4B34A8EF-E8AD-42F3-9C54-B7DB21B34F8F}" type="pres">
      <dgm:prSet presAssocID="{CE021462-D1F9-43F0-B561-6CF7B18CBBCE}" presName="parTx" presStyleLbl="revTx" presStyleIdx="1" presStyleCnt="3">
        <dgm:presLayoutVars>
          <dgm:chMax val="0"/>
          <dgm:chPref val="0"/>
        </dgm:presLayoutVars>
      </dgm:prSet>
      <dgm:spPr/>
    </dgm:pt>
    <dgm:pt modelId="{900AEFF5-BBB0-4CEE-B0B3-985AA86CD677}" type="pres">
      <dgm:prSet presAssocID="{CE021462-D1F9-43F0-B561-6CF7B18CBBCE}" presName="desTx" presStyleLbl="revTx" presStyleIdx="2" presStyleCnt="3">
        <dgm:presLayoutVars/>
      </dgm:prSet>
      <dgm:spPr/>
    </dgm:pt>
  </dgm:ptLst>
  <dgm:cxnLst>
    <dgm:cxn modelId="{79BE7C00-3583-4C89-AB92-5E5260E35532}" srcId="{CE021462-D1F9-43F0-B561-6CF7B18CBBCE}" destId="{8E261CCE-9C3D-44EF-849A-7316A67A7B5C}" srcOrd="1" destOrd="0" parTransId="{201B9F31-9AA2-4922-B1D7-741903CDE027}" sibTransId="{84146901-243F-43D3-B61E-AAC0F623AAD5}"/>
    <dgm:cxn modelId="{2DA31005-AA2C-4492-A753-5874FCA3E013}" type="presOf" srcId="{4D7961D8-B312-4D02-AC09-6861CC1CA9C3}" destId="{AE4AB703-2E78-443E-9AA3-1242CE4E6AD9}" srcOrd="0" destOrd="0" presId="urn:microsoft.com/office/officeart/2018/2/layout/IconVerticalSolidList"/>
    <dgm:cxn modelId="{241A7D16-4977-4F34-AE99-DBAD381F5F03}" type="presOf" srcId="{CE021462-D1F9-43F0-B561-6CF7B18CBBCE}" destId="{4B34A8EF-E8AD-42F3-9C54-B7DB21B34F8F}" srcOrd="0" destOrd="0" presId="urn:microsoft.com/office/officeart/2018/2/layout/IconVerticalSolidList"/>
    <dgm:cxn modelId="{16AC034C-B04C-4118-97A0-3EDFCD978925}" srcId="{CE021462-D1F9-43F0-B561-6CF7B18CBBCE}" destId="{5CA2C9F2-9FE4-44F2-8E54-92C04C3E8F83}" srcOrd="0" destOrd="0" parTransId="{9BBC760A-9177-47AC-A2CE-1AE839A14AB7}" sibTransId="{CBF90C23-8326-47F2-B480-487DCF8756AD}"/>
    <dgm:cxn modelId="{19ADDEB4-31C2-42A7-AC26-B69CB9CE47C0}" type="presOf" srcId="{8B640701-63F4-46D8-B631-AF3F28BD5DE1}" destId="{984F2F9C-B057-4A6B-AE61-3E4D034DD5AD}" srcOrd="0" destOrd="0" presId="urn:microsoft.com/office/officeart/2018/2/layout/IconVerticalSolidList"/>
    <dgm:cxn modelId="{251F6FCA-5163-4FBA-813B-C8DE9DE49B48}" type="presOf" srcId="{8E261CCE-9C3D-44EF-849A-7316A67A7B5C}" destId="{900AEFF5-BBB0-4CEE-B0B3-985AA86CD677}" srcOrd="0" destOrd="1" presId="urn:microsoft.com/office/officeart/2018/2/layout/IconVerticalSolidList"/>
    <dgm:cxn modelId="{A47486D6-4879-4730-A4AE-9345D2284CDA}" type="presOf" srcId="{5CA2C9F2-9FE4-44F2-8E54-92C04C3E8F83}" destId="{900AEFF5-BBB0-4CEE-B0B3-985AA86CD677}" srcOrd="0" destOrd="0" presId="urn:microsoft.com/office/officeart/2018/2/layout/IconVerticalSolidList"/>
    <dgm:cxn modelId="{BF4078E6-1EB0-4B0E-B61E-7D49FC24C846}" srcId="{8B640701-63F4-46D8-B631-AF3F28BD5DE1}" destId="{4D7961D8-B312-4D02-AC09-6861CC1CA9C3}" srcOrd="0" destOrd="0" parTransId="{45737EDC-ED8D-4ECB-A76B-0FFF610C9005}" sibTransId="{B63A3958-962A-44EA-800C-9850930EC4A0}"/>
    <dgm:cxn modelId="{2F62EEE9-C3D9-45A1-A0D7-B57AE4194CC2}" srcId="{8B640701-63F4-46D8-B631-AF3F28BD5DE1}" destId="{CE021462-D1F9-43F0-B561-6CF7B18CBBCE}" srcOrd="1" destOrd="0" parTransId="{A136D49D-4176-4946-94CC-C1A2732D5D2E}" sibTransId="{C89EAD06-49CE-4D5F-B89A-82A81B187559}"/>
    <dgm:cxn modelId="{7B337FBA-848F-4128-910A-16E927FBC395}" type="presParOf" srcId="{984F2F9C-B057-4A6B-AE61-3E4D034DD5AD}" destId="{D77C8196-D221-4070-9DDB-BB0D7AD8D33F}" srcOrd="0" destOrd="0" presId="urn:microsoft.com/office/officeart/2018/2/layout/IconVerticalSolidList"/>
    <dgm:cxn modelId="{01628FBF-34FC-49F5-A204-EE5ED208A2BE}" type="presParOf" srcId="{D77C8196-D221-4070-9DDB-BB0D7AD8D33F}" destId="{AD62C344-41AB-4BD1-98E1-6156D91538EE}" srcOrd="0" destOrd="0" presId="urn:microsoft.com/office/officeart/2018/2/layout/IconVerticalSolidList"/>
    <dgm:cxn modelId="{768EB8F6-2A45-44EC-9E3E-A95A3704A4A9}" type="presParOf" srcId="{D77C8196-D221-4070-9DDB-BB0D7AD8D33F}" destId="{EE9CC74B-10F8-41A6-BE5F-A9DD1DEEDF2C}" srcOrd="1" destOrd="0" presId="urn:microsoft.com/office/officeart/2018/2/layout/IconVerticalSolidList"/>
    <dgm:cxn modelId="{97E50962-2C83-45F6-A930-382F270753B7}" type="presParOf" srcId="{D77C8196-D221-4070-9DDB-BB0D7AD8D33F}" destId="{8AC5CF1E-7A6B-432B-A75E-DA6F5898030D}" srcOrd="2" destOrd="0" presId="urn:microsoft.com/office/officeart/2018/2/layout/IconVerticalSolidList"/>
    <dgm:cxn modelId="{A9F366F2-E98C-4E3D-9765-1746F7A9B872}" type="presParOf" srcId="{D77C8196-D221-4070-9DDB-BB0D7AD8D33F}" destId="{AE4AB703-2E78-443E-9AA3-1242CE4E6AD9}" srcOrd="3" destOrd="0" presId="urn:microsoft.com/office/officeart/2018/2/layout/IconVerticalSolidList"/>
    <dgm:cxn modelId="{676FDB1C-00ED-4667-97B4-164B90D20D5F}" type="presParOf" srcId="{984F2F9C-B057-4A6B-AE61-3E4D034DD5AD}" destId="{B398D939-FF8B-4A52-8123-9CCAC9E9F156}" srcOrd="1" destOrd="0" presId="urn:microsoft.com/office/officeart/2018/2/layout/IconVerticalSolidList"/>
    <dgm:cxn modelId="{06709531-D51A-4927-A64D-F0AF52438045}" type="presParOf" srcId="{984F2F9C-B057-4A6B-AE61-3E4D034DD5AD}" destId="{A60AC773-7D39-4451-BCD2-EAD9DF90379B}" srcOrd="2" destOrd="0" presId="urn:microsoft.com/office/officeart/2018/2/layout/IconVerticalSolidList"/>
    <dgm:cxn modelId="{AB1B927E-6D8E-4DBD-8C4B-23AC1F5C8F4C}" type="presParOf" srcId="{A60AC773-7D39-4451-BCD2-EAD9DF90379B}" destId="{FAB8BD5B-BEAE-49E4-A953-5BCA76AF334E}" srcOrd="0" destOrd="0" presId="urn:microsoft.com/office/officeart/2018/2/layout/IconVerticalSolidList"/>
    <dgm:cxn modelId="{62AD1739-3887-4B88-8602-1E1AC974C1B4}" type="presParOf" srcId="{A60AC773-7D39-4451-BCD2-EAD9DF90379B}" destId="{49EC641A-00AA-4C7A-AD96-8948F8D53840}" srcOrd="1" destOrd="0" presId="urn:microsoft.com/office/officeart/2018/2/layout/IconVerticalSolidList"/>
    <dgm:cxn modelId="{1C0F5B7A-0777-4451-8189-184E16CD9DFC}" type="presParOf" srcId="{A60AC773-7D39-4451-BCD2-EAD9DF90379B}" destId="{E5D4757E-A65E-4A33-929B-CA3FA679B09E}" srcOrd="2" destOrd="0" presId="urn:microsoft.com/office/officeart/2018/2/layout/IconVerticalSolidList"/>
    <dgm:cxn modelId="{3BAC35B2-0ED9-4EA0-A8B7-BAD414EC3694}" type="presParOf" srcId="{A60AC773-7D39-4451-BCD2-EAD9DF90379B}" destId="{4B34A8EF-E8AD-42F3-9C54-B7DB21B34F8F}" srcOrd="3" destOrd="0" presId="urn:microsoft.com/office/officeart/2018/2/layout/IconVerticalSolidList"/>
    <dgm:cxn modelId="{0782A076-A557-4925-AD95-9D76945ED612}" type="presParOf" srcId="{A60AC773-7D39-4451-BCD2-EAD9DF90379B}" destId="{900AEFF5-BBB0-4CEE-B0B3-985AA86CD677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C94C2D-8BE3-4863-BDA5-3A8E22A5C454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97E78FA-250B-42F6-9874-4921F4535ED6}">
      <dgm:prSet/>
      <dgm:spPr/>
      <dgm:t>
        <a:bodyPr/>
        <a:lstStyle/>
        <a:p>
          <a:r>
            <a:rPr lang="en-US"/>
            <a:t>February 15</a:t>
          </a:r>
        </a:p>
      </dgm:t>
    </dgm:pt>
    <dgm:pt modelId="{CDFBA11F-8997-4A4D-8F61-DAB43E9F9CC6}" type="parTrans" cxnId="{EFA46BF9-1FEA-4CCD-A947-553E87C0D00A}">
      <dgm:prSet/>
      <dgm:spPr/>
      <dgm:t>
        <a:bodyPr/>
        <a:lstStyle/>
        <a:p>
          <a:endParaRPr lang="en-US"/>
        </a:p>
      </dgm:t>
    </dgm:pt>
    <dgm:pt modelId="{A8383033-72CF-4BFD-BE5C-298BBFEA8494}" type="sibTrans" cxnId="{EFA46BF9-1FEA-4CCD-A947-553E87C0D00A}">
      <dgm:prSet/>
      <dgm:spPr/>
      <dgm:t>
        <a:bodyPr/>
        <a:lstStyle/>
        <a:p>
          <a:endParaRPr lang="en-US"/>
        </a:p>
      </dgm:t>
    </dgm:pt>
    <dgm:pt modelId="{D9B1F6B1-284B-44F8-ADF3-AC1E87AA9A7D}">
      <dgm:prSet/>
      <dgm:spPr/>
      <dgm:t>
        <a:bodyPr/>
        <a:lstStyle/>
        <a:p>
          <a:r>
            <a:rPr lang="en-US"/>
            <a:t>12:15pm</a:t>
          </a:r>
        </a:p>
      </dgm:t>
    </dgm:pt>
    <dgm:pt modelId="{441B50E2-3DC5-4466-8955-2E9C0BC565B8}" type="parTrans" cxnId="{82A1914C-7D4A-4002-967D-B3499D77C181}">
      <dgm:prSet/>
      <dgm:spPr/>
      <dgm:t>
        <a:bodyPr/>
        <a:lstStyle/>
        <a:p>
          <a:endParaRPr lang="en-US"/>
        </a:p>
      </dgm:t>
    </dgm:pt>
    <dgm:pt modelId="{1CF77A80-63C0-46FA-9D86-BC03442B7DDC}" type="sibTrans" cxnId="{82A1914C-7D4A-4002-967D-B3499D77C181}">
      <dgm:prSet/>
      <dgm:spPr/>
      <dgm:t>
        <a:bodyPr/>
        <a:lstStyle/>
        <a:p>
          <a:endParaRPr lang="en-US"/>
        </a:p>
      </dgm:t>
    </dgm:pt>
    <dgm:pt modelId="{6163CCB1-0B7D-4795-B564-BFF92FD59CB5}">
      <dgm:prSet/>
      <dgm:spPr/>
      <dgm:t>
        <a:bodyPr/>
        <a:lstStyle/>
        <a:p>
          <a:r>
            <a:rPr lang="en-US"/>
            <a:t>Streamed to Michigan Conference Facebook page</a:t>
          </a:r>
        </a:p>
      </dgm:t>
    </dgm:pt>
    <dgm:pt modelId="{0299923E-529B-4B5F-83A3-A379590A0473}" type="parTrans" cxnId="{215DAEB1-4DE5-4C0F-B1CC-0D4296BF5CCF}">
      <dgm:prSet/>
      <dgm:spPr/>
      <dgm:t>
        <a:bodyPr/>
        <a:lstStyle/>
        <a:p>
          <a:endParaRPr lang="en-US"/>
        </a:p>
      </dgm:t>
    </dgm:pt>
    <dgm:pt modelId="{FB250B57-E874-404F-82E8-FE4318E3BBA5}" type="sibTrans" cxnId="{215DAEB1-4DE5-4C0F-B1CC-0D4296BF5CCF}">
      <dgm:prSet/>
      <dgm:spPr/>
      <dgm:t>
        <a:bodyPr/>
        <a:lstStyle/>
        <a:p>
          <a:endParaRPr lang="en-US"/>
        </a:p>
      </dgm:t>
    </dgm:pt>
    <dgm:pt modelId="{C67AC95E-87F4-484C-8705-B32901C92EA8}" type="pres">
      <dgm:prSet presAssocID="{C8C94C2D-8BE3-4863-BDA5-3A8E22A5C45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6C3F6FA-458C-4989-841F-A9D7F8E8ABB4}" type="pres">
      <dgm:prSet presAssocID="{B97E78FA-250B-42F6-9874-4921F4535ED6}" presName="root" presStyleCnt="0"/>
      <dgm:spPr/>
    </dgm:pt>
    <dgm:pt modelId="{95C95C44-3A46-4EBF-97C3-F376F36D898A}" type="pres">
      <dgm:prSet presAssocID="{B97E78FA-250B-42F6-9874-4921F4535ED6}" presName="rootComposite" presStyleCnt="0"/>
      <dgm:spPr/>
    </dgm:pt>
    <dgm:pt modelId="{9C00FEC4-0D4C-4461-B1CD-82E7E0C02458}" type="pres">
      <dgm:prSet presAssocID="{B97E78FA-250B-42F6-9874-4921F4535ED6}" presName="rootText" presStyleLbl="node1" presStyleIdx="0" presStyleCnt="3"/>
      <dgm:spPr/>
    </dgm:pt>
    <dgm:pt modelId="{C8E88B6A-27BF-498E-B36E-DD53FFFA6042}" type="pres">
      <dgm:prSet presAssocID="{B97E78FA-250B-42F6-9874-4921F4535ED6}" presName="rootConnector" presStyleLbl="node1" presStyleIdx="0" presStyleCnt="3"/>
      <dgm:spPr/>
    </dgm:pt>
    <dgm:pt modelId="{6DF2EBB6-58CE-482F-B54F-BB60F1224B8A}" type="pres">
      <dgm:prSet presAssocID="{B97E78FA-250B-42F6-9874-4921F4535ED6}" presName="childShape" presStyleCnt="0"/>
      <dgm:spPr/>
    </dgm:pt>
    <dgm:pt modelId="{3E72D218-03BD-4B88-AD67-3D3DF7193916}" type="pres">
      <dgm:prSet presAssocID="{D9B1F6B1-284B-44F8-ADF3-AC1E87AA9A7D}" presName="root" presStyleCnt="0"/>
      <dgm:spPr/>
    </dgm:pt>
    <dgm:pt modelId="{28884CBE-C30D-4A7F-B9BC-B2FB2EE1929D}" type="pres">
      <dgm:prSet presAssocID="{D9B1F6B1-284B-44F8-ADF3-AC1E87AA9A7D}" presName="rootComposite" presStyleCnt="0"/>
      <dgm:spPr/>
    </dgm:pt>
    <dgm:pt modelId="{A86782D5-8A85-422B-A612-575840CCE9FF}" type="pres">
      <dgm:prSet presAssocID="{D9B1F6B1-284B-44F8-ADF3-AC1E87AA9A7D}" presName="rootText" presStyleLbl="node1" presStyleIdx="1" presStyleCnt="3"/>
      <dgm:spPr/>
    </dgm:pt>
    <dgm:pt modelId="{8E9A8EBF-6EC3-469A-B817-A2FBB10D5A28}" type="pres">
      <dgm:prSet presAssocID="{D9B1F6B1-284B-44F8-ADF3-AC1E87AA9A7D}" presName="rootConnector" presStyleLbl="node1" presStyleIdx="1" presStyleCnt="3"/>
      <dgm:spPr/>
    </dgm:pt>
    <dgm:pt modelId="{16561B8C-7171-4476-99E0-04F9DA33CA03}" type="pres">
      <dgm:prSet presAssocID="{D9B1F6B1-284B-44F8-ADF3-AC1E87AA9A7D}" presName="childShape" presStyleCnt="0"/>
      <dgm:spPr/>
    </dgm:pt>
    <dgm:pt modelId="{5C9BD3E1-37BC-45FE-B42C-3F5F54773307}" type="pres">
      <dgm:prSet presAssocID="{6163CCB1-0B7D-4795-B564-BFF92FD59CB5}" presName="root" presStyleCnt="0"/>
      <dgm:spPr/>
    </dgm:pt>
    <dgm:pt modelId="{AF7ED6D7-78EB-496E-AF95-AE7F4F5BF4A3}" type="pres">
      <dgm:prSet presAssocID="{6163CCB1-0B7D-4795-B564-BFF92FD59CB5}" presName="rootComposite" presStyleCnt="0"/>
      <dgm:spPr/>
    </dgm:pt>
    <dgm:pt modelId="{5D8CEAEE-9FE7-4773-A206-56A6E351F138}" type="pres">
      <dgm:prSet presAssocID="{6163CCB1-0B7D-4795-B564-BFF92FD59CB5}" presName="rootText" presStyleLbl="node1" presStyleIdx="2" presStyleCnt="3"/>
      <dgm:spPr/>
    </dgm:pt>
    <dgm:pt modelId="{EAD1C30A-5C83-4CAD-8DC9-0EC16A8932C4}" type="pres">
      <dgm:prSet presAssocID="{6163CCB1-0B7D-4795-B564-BFF92FD59CB5}" presName="rootConnector" presStyleLbl="node1" presStyleIdx="2" presStyleCnt="3"/>
      <dgm:spPr/>
    </dgm:pt>
    <dgm:pt modelId="{F68DAA38-43CC-4401-8EE3-3714013F079B}" type="pres">
      <dgm:prSet presAssocID="{6163CCB1-0B7D-4795-B564-BFF92FD59CB5}" presName="childShape" presStyleCnt="0"/>
      <dgm:spPr/>
    </dgm:pt>
  </dgm:ptLst>
  <dgm:cxnLst>
    <dgm:cxn modelId="{4AD91362-FE51-4B48-815A-3BD55E533CB4}" type="presOf" srcId="{B97E78FA-250B-42F6-9874-4921F4535ED6}" destId="{9C00FEC4-0D4C-4461-B1CD-82E7E0C02458}" srcOrd="0" destOrd="0" presId="urn:microsoft.com/office/officeart/2005/8/layout/hierarchy3"/>
    <dgm:cxn modelId="{82A1914C-7D4A-4002-967D-B3499D77C181}" srcId="{C8C94C2D-8BE3-4863-BDA5-3A8E22A5C454}" destId="{D9B1F6B1-284B-44F8-ADF3-AC1E87AA9A7D}" srcOrd="1" destOrd="0" parTransId="{441B50E2-3DC5-4466-8955-2E9C0BC565B8}" sibTransId="{1CF77A80-63C0-46FA-9D86-BC03442B7DDC}"/>
    <dgm:cxn modelId="{5E38427F-B278-4D41-99A9-81D9CEA5F1EE}" type="presOf" srcId="{C8C94C2D-8BE3-4863-BDA5-3A8E22A5C454}" destId="{C67AC95E-87F4-484C-8705-B32901C92EA8}" srcOrd="0" destOrd="0" presId="urn:microsoft.com/office/officeart/2005/8/layout/hierarchy3"/>
    <dgm:cxn modelId="{D9C2649A-87AD-4911-B552-FF04492FCD83}" type="presOf" srcId="{6163CCB1-0B7D-4795-B564-BFF92FD59CB5}" destId="{5D8CEAEE-9FE7-4773-A206-56A6E351F138}" srcOrd="0" destOrd="0" presId="urn:microsoft.com/office/officeart/2005/8/layout/hierarchy3"/>
    <dgm:cxn modelId="{215DAEB1-4DE5-4C0F-B1CC-0D4296BF5CCF}" srcId="{C8C94C2D-8BE3-4863-BDA5-3A8E22A5C454}" destId="{6163CCB1-0B7D-4795-B564-BFF92FD59CB5}" srcOrd="2" destOrd="0" parTransId="{0299923E-529B-4B5F-83A3-A379590A0473}" sibTransId="{FB250B57-E874-404F-82E8-FE4318E3BBA5}"/>
    <dgm:cxn modelId="{05BE1CCA-799E-4F36-B2A9-6F3AFF5D57C8}" type="presOf" srcId="{D9B1F6B1-284B-44F8-ADF3-AC1E87AA9A7D}" destId="{8E9A8EBF-6EC3-469A-B817-A2FBB10D5A28}" srcOrd="1" destOrd="0" presId="urn:microsoft.com/office/officeart/2005/8/layout/hierarchy3"/>
    <dgm:cxn modelId="{12B735E0-864A-41CE-BFE7-E7B39D45758C}" type="presOf" srcId="{D9B1F6B1-284B-44F8-ADF3-AC1E87AA9A7D}" destId="{A86782D5-8A85-422B-A612-575840CCE9FF}" srcOrd="0" destOrd="0" presId="urn:microsoft.com/office/officeart/2005/8/layout/hierarchy3"/>
    <dgm:cxn modelId="{435BBCE3-8CBB-4B35-9CA2-5D05007450E6}" type="presOf" srcId="{B97E78FA-250B-42F6-9874-4921F4535ED6}" destId="{C8E88B6A-27BF-498E-B36E-DD53FFFA6042}" srcOrd="1" destOrd="0" presId="urn:microsoft.com/office/officeart/2005/8/layout/hierarchy3"/>
    <dgm:cxn modelId="{9CC092EB-6ABB-4D45-89A2-16E96993E786}" type="presOf" srcId="{6163CCB1-0B7D-4795-B564-BFF92FD59CB5}" destId="{EAD1C30A-5C83-4CAD-8DC9-0EC16A8932C4}" srcOrd="1" destOrd="0" presId="urn:microsoft.com/office/officeart/2005/8/layout/hierarchy3"/>
    <dgm:cxn modelId="{EFA46BF9-1FEA-4CCD-A947-553E87C0D00A}" srcId="{C8C94C2D-8BE3-4863-BDA5-3A8E22A5C454}" destId="{B97E78FA-250B-42F6-9874-4921F4535ED6}" srcOrd="0" destOrd="0" parTransId="{CDFBA11F-8997-4A4D-8F61-DAB43E9F9CC6}" sibTransId="{A8383033-72CF-4BFD-BE5C-298BBFEA8494}"/>
    <dgm:cxn modelId="{FD8958E9-7CE2-4E28-B900-290FA97A63E8}" type="presParOf" srcId="{C67AC95E-87F4-484C-8705-B32901C92EA8}" destId="{D6C3F6FA-458C-4989-841F-A9D7F8E8ABB4}" srcOrd="0" destOrd="0" presId="urn:microsoft.com/office/officeart/2005/8/layout/hierarchy3"/>
    <dgm:cxn modelId="{FD7F35C5-1050-4FF2-8D70-F6415899510A}" type="presParOf" srcId="{D6C3F6FA-458C-4989-841F-A9D7F8E8ABB4}" destId="{95C95C44-3A46-4EBF-97C3-F376F36D898A}" srcOrd="0" destOrd="0" presId="urn:microsoft.com/office/officeart/2005/8/layout/hierarchy3"/>
    <dgm:cxn modelId="{E3798F22-6D38-4B34-A7E1-2D2D60C4C327}" type="presParOf" srcId="{95C95C44-3A46-4EBF-97C3-F376F36D898A}" destId="{9C00FEC4-0D4C-4461-B1CD-82E7E0C02458}" srcOrd="0" destOrd="0" presId="urn:microsoft.com/office/officeart/2005/8/layout/hierarchy3"/>
    <dgm:cxn modelId="{9E3DAAB1-6E45-43C1-ACAE-C5561AE2338F}" type="presParOf" srcId="{95C95C44-3A46-4EBF-97C3-F376F36D898A}" destId="{C8E88B6A-27BF-498E-B36E-DD53FFFA6042}" srcOrd="1" destOrd="0" presId="urn:microsoft.com/office/officeart/2005/8/layout/hierarchy3"/>
    <dgm:cxn modelId="{E8AEF88F-1D2D-40D8-BCAA-A646BC37CA42}" type="presParOf" srcId="{D6C3F6FA-458C-4989-841F-A9D7F8E8ABB4}" destId="{6DF2EBB6-58CE-482F-B54F-BB60F1224B8A}" srcOrd="1" destOrd="0" presId="urn:microsoft.com/office/officeart/2005/8/layout/hierarchy3"/>
    <dgm:cxn modelId="{40E91B07-F6E2-48FA-B92C-A366C5422A6C}" type="presParOf" srcId="{C67AC95E-87F4-484C-8705-B32901C92EA8}" destId="{3E72D218-03BD-4B88-AD67-3D3DF7193916}" srcOrd="1" destOrd="0" presId="urn:microsoft.com/office/officeart/2005/8/layout/hierarchy3"/>
    <dgm:cxn modelId="{3BFFF978-816E-4AD5-8EDB-AE0231805A6E}" type="presParOf" srcId="{3E72D218-03BD-4B88-AD67-3D3DF7193916}" destId="{28884CBE-C30D-4A7F-B9BC-B2FB2EE1929D}" srcOrd="0" destOrd="0" presId="urn:microsoft.com/office/officeart/2005/8/layout/hierarchy3"/>
    <dgm:cxn modelId="{76FF6C9E-D5C8-4495-BD9F-501476926A3F}" type="presParOf" srcId="{28884CBE-C30D-4A7F-B9BC-B2FB2EE1929D}" destId="{A86782D5-8A85-422B-A612-575840CCE9FF}" srcOrd="0" destOrd="0" presId="urn:microsoft.com/office/officeart/2005/8/layout/hierarchy3"/>
    <dgm:cxn modelId="{0B5D4397-37C4-482F-86EB-1C8A34E46E87}" type="presParOf" srcId="{28884CBE-C30D-4A7F-B9BC-B2FB2EE1929D}" destId="{8E9A8EBF-6EC3-469A-B817-A2FBB10D5A28}" srcOrd="1" destOrd="0" presId="urn:microsoft.com/office/officeart/2005/8/layout/hierarchy3"/>
    <dgm:cxn modelId="{EDD0520C-62F4-4966-B3C0-EBC0BBFA45C1}" type="presParOf" srcId="{3E72D218-03BD-4B88-AD67-3D3DF7193916}" destId="{16561B8C-7171-4476-99E0-04F9DA33CA03}" srcOrd="1" destOrd="0" presId="urn:microsoft.com/office/officeart/2005/8/layout/hierarchy3"/>
    <dgm:cxn modelId="{9E270154-231B-45AE-991F-CDCF7407FD09}" type="presParOf" srcId="{C67AC95E-87F4-484C-8705-B32901C92EA8}" destId="{5C9BD3E1-37BC-45FE-B42C-3F5F54773307}" srcOrd="2" destOrd="0" presId="urn:microsoft.com/office/officeart/2005/8/layout/hierarchy3"/>
    <dgm:cxn modelId="{1C344A0F-1897-4296-9038-12380B4D74E1}" type="presParOf" srcId="{5C9BD3E1-37BC-45FE-B42C-3F5F54773307}" destId="{AF7ED6D7-78EB-496E-AF95-AE7F4F5BF4A3}" srcOrd="0" destOrd="0" presId="urn:microsoft.com/office/officeart/2005/8/layout/hierarchy3"/>
    <dgm:cxn modelId="{F497CA8D-1A36-4927-BFE1-F6EEAC71C3DC}" type="presParOf" srcId="{AF7ED6D7-78EB-496E-AF95-AE7F4F5BF4A3}" destId="{5D8CEAEE-9FE7-4773-A206-56A6E351F138}" srcOrd="0" destOrd="0" presId="urn:microsoft.com/office/officeart/2005/8/layout/hierarchy3"/>
    <dgm:cxn modelId="{BFF151C4-1980-4243-BADA-4FFF6771D576}" type="presParOf" srcId="{AF7ED6D7-78EB-496E-AF95-AE7F4F5BF4A3}" destId="{EAD1C30A-5C83-4CAD-8DC9-0EC16A8932C4}" srcOrd="1" destOrd="0" presId="urn:microsoft.com/office/officeart/2005/8/layout/hierarchy3"/>
    <dgm:cxn modelId="{29D34985-1955-4C6F-A83A-F97445F570D8}" type="presParOf" srcId="{5C9BD3E1-37BC-45FE-B42C-3F5F54773307}" destId="{F68DAA38-43CC-4401-8EE3-3714013F079B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691B8A-87F4-478E-875A-15F90CD30CBD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C4437D4-0B60-4645-AD43-F5699E843750}">
      <dgm:prSet/>
      <dgm:spPr/>
      <dgm:t>
        <a:bodyPr/>
        <a:lstStyle/>
        <a:p>
          <a:r>
            <a:rPr lang="en-US" b="0" i="0"/>
            <a:t>Advocacy Training #1:  Tuesday, February 20, 7pm, 'A Roadmap' with Tori Booker, Advocacy and Outreach Manager for Immigration Law and Justice Michigan.</a:t>
          </a:r>
          <a:endParaRPr lang="en-US"/>
        </a:p>
      </dgm:t>
    </dgm:pt>
    <dgm:pt modelId="{24164E30-3408-4E40-B570-74BB0E748FCE}" type="parTrans" cxnId="{128A27C7-ECB1-46BB-BE91-EF540020A613}">
      <dgm:prSet/>
      <dgm:spPr/>
      <dgm:t>
        <a:bodyPr/>
        <a:lstStyle/>
        <a:p>
          <a:endParaRPr lang="en-US"/>
        </a:p>
      </dgm:t>
    </dgm:pt>
    <dgm:pt modelId="{DAD9B096-1C26-41FF-8CEE-255B04F02ABF}" type="sibTrans" cxnId="{128A27C7-ECB1-46BB-BE91-EF540020A613}">
      <dgm:prSet/>
      <dgm:spPr/>
      <dgm:t>
        <a:bodyPr/>
        <a:lstStyle/>
        <a:p>
          <a:endParaRPr lang="en-US"/>
        </a:p>
      </dgm:t>
    </dgm:pt>
    <dgm:pt modelId="{A30C567F-B6B8-40AB-BDAE-27B3C1B98EE6}">
      <dgm:prSet/>
      <dgm:spPr/>
      <dgm:t>
        <a:bodyPr/>
        <a:lstStyle/>
        <a:p>
          <a:r>
            <a:rPr lang="en-US" b="0" i="0"/>
            <a:t>Advocacy Training #2: Monday, February  26, 7pm, 'Insights' with State Representative Julie Rogers, Chair of House Health Policy Committee; and State Representative Felicia Brabec, Chair of the Health Policy Subcommittee on Behavioral Chair.</a:t>
          </a:r>
          <a:endParaRPr lang="en-US"/>
        </a:p>
      </dgm:t>
    </dgm:pt>
    <dgm:pt modelId="{AFAD6680-6D22-4C48-BBCD-7C3A9587C420}" type="parTrans" cxnId="{8DA0CD03-43F3-4CB1-9C12-72FCF3EA5BCE}">
      <dgm:prSet/>
      <dgm:spPr/>
      <dgm:t>
        <a:bodyPr/>
        <a:lstStyle/>
        <a:p>
          <a:endParaRPr lang="en-US"/>
        </a:p>
      </dgm:t>
    </dgm:pt>
    <dgm:pt modelId="{7AAD064E-043C-4275-A6EE-5A6355586C7A}" type="sibTrans" cxnId="{8DA0CD03-43F3-4CB1-9C12-72FCF3EA5BCE}">
      <dgm:prSet/>
      <dgm:spPr/>
      <dgm:t>
        <a:bodyPr/>
        <a:lstStyle/>
        <a:p>
          <a:endParaRPr lang="en-US"/>
        </a:p>
      </dgm:t>
    </dgm:pt>
    <dgm:pt modelId="{010CD635-D86E-452D-BC1E-8A1DEF3B0C23}" type="pres">
      <dgm:prSet presAssocID="{0E691B8A-87F4-478E-875A-15F90CD30CBD}" presName="Name0" presStyleCnt="0">
        <dgm:presLayoutVars>
          <dgm:dir/>
          <dgm:animLvl val="lvl"/>
          <dgm:resizeHandles val="exact"/>
        </dgm:presLayoutVars>
      </dgm:prSet>
      <dgm:spPr/>
    </dgm:pt>
    <dgm:pt modelId="{BB5822E8-AD66-49F9-8914-88916FCF7A45}" type="pres">
      <dgm:prSet presAssocID="{EC4437D4-0B60-4645-AD43-F5699E843750}" presName="linNode" presStyleCnt="0"/>
      <dgm:spPr/>
    </dgm:pt>
    <dgm:pt modelId="{759567A5-79AF-472F-BEDD-15E73DB35051}" type="pres">
      <dgm:prSet presAssocID="{EC4437D4-0B60-4645-AD43-F5699E843750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C469448D-4B4E-4CAC-9115-450A44171809}" type="pres">
      <dgm:prSet presAssocID="{DAD9B096-1C26-41FF-8CEE-255B04F02ABF}" presName="sp" presStyleCnt="0"/>
      <dgm:spPr/>
    </dgm:pt>
    <dgm:pt modelId="{C25DAF96-A565-4028-9DCC-E1BBFD0481AC}" type="pres">
      <dgm:prSet presAssocID="{A30C567F-B6B8-40AB-BDAE-27B3C1B98EE6}" presName="linNode" presStyleCnt="0"/>
      <dgm:spPr/>
    </dgm:pt>
    <dgm:pt modelId="{61E043A0-D094-4704-A0FF-7BE67271FA43}" type="pres">
      <dgm:prSet presAssocID="{A30C567F-B6B8-40AB-BDAE-27B3C1B98EE6}" presName="parentText" presStyleLbl="node1" presStyleIdx="1" presStyleCnt="2">
        <dgm:presLayoutVars>
          <dgm:chMax val="1"/>
          <dgm:bulletEnabled val="1"/>
        </dgm:presLayoutVars>
      </dgm:prSet>
      <dgm:spPr/>
    </dgm:pt>
  </dgm:ptLst>
  <dgm:cxnLst>
    <dgm:cxn modelId="{8DA0CD03-43F3-4CB1-9C12-72FCF3EA5BCE}" srcId="{0E691B8A-87F4-478E-875A-15F90CD30CBD}" destId="{A30C567F-B6B8-40AB-BDAE-27B3C1B98EE6}" srcOrd="1" destOrd="0" parTransId="{AFAD6680-6D22-4C48-BBCD-7C3A9587C420}" sibTransId="{7AAD064E-043C-4275-A6EE-5A6355586C7A}"/>
    <dgm:cxn modelId="{CACC7D0F-CB26-4728-A891-7B769B5F5581}" type="presOf" srcId="{A30C567F-B6B8-40AB-BDAE-27B3C1B98EE6}" destId="{61E043A0-D094-4704-A0FF-7BE67271FA43}" srcOrd="0" destOrd="0" presId="urn:microsoft.com/office/officeart/2005/8/layout/vList5"/>
    <dgm:cxn modelId="{128A27C7-ECB1-46BB-BE91-EF540020A613}" srcId="{0E691B8A-87F4-478E-875A-15F90CD30CBD}" destId="{EC4437D4-0B60-4645-AD43-F5699E843750}" srcOrd="0" destOrd="0" parTransId="{24164E30-3408-4E40-B570-74BB0E748FCE}" sibTransId="{DAD9B096-1C26-41FF-8CEE-255B04F02ABF}"/>
    <dgm:cxn modelId="{0FC767CE-EC2C-4C06-9FE2-B31FBBD0EC2C}" type="presOf" srcId="{0E691B8A-87F4-478E-875A-15F90CD30CBD}" destId="{010CD635-D86E-452D-BC1E-8A1DEF3B0C23}" srcOrd="0" destOrd="0" presId="urn:microsoft.com/office/officeart/2005/8/layout/vList5"/>
    <dgm:cxn modelId="{3D0DADCE-9EE5-4EC4-812A-BCB179F9CB1A}" type="presOf" srcId="{EC4437D4-0B60-4645-AD43-F5699E843750}" destId="{759567A5-79AF-472F-BEDD-15E73DB35051}" srcOrd="0" destOrd="0" presId="urn:microsoft.com/office/officeart/2005/8/layout/vList5"/>
    <dgm:cxn modelId="{06022F05-B396-42C8-A3EF-DD752B5F44D8}" type="presParOf" srcId="{010CD635-D86E-452D-BC1E-8A1DEF3B0C23}" destId="{BB5822E8-AD66-49F9-8914-88916FCF7A45}" srcOrd="0" destOrd="0" presId="urn:microsoft.com/office/officeart/2005/8/layout/vList5"/>
    <dgm:cxn modelId="{4135DFAA-362C-4CDA-8BD5-46929EA5C200}" type="presParOf" srcId="{BB5822E8-AD66-49F9-8914-88916FCF7A45}" destId="{759567A5-79AF-472F-BEDD-15E73DB35051}" srcOrd="0" destOrd="0" presId="urn:microsoft.com/office/officeart/2005/8/layout/vList5"/>
    <dgm:cxn modelId="{D87FA3E2-12E0-4D65-B048-5FB9ACD2528E}" type="presParOf" srcId="{010CD635-D86E-452D-BC1E-8A1DEF3B0C23}" destId="{C469448D-4B4E-4CAC-9115-450A44171809}" srcOrd="1" destOrd="0" presId="urn:microsoft.com/office/officeart/2005/8/layout/vList5"/>
    <dgm:cxn modelId="{2AEDB5BA-2061-4873-A1B1-B053C52CFAD5}" type="presParOf" srcId="{010CD635-D86E-452D-BC1E-8A1DEF3B0C23}" destId="{C25DAF96-A565-4028-9DCC-E1BBFD0481AC}" srcOrd="2" destOrd="0" presId="urn:microsoft.com/office/officeart/2005/8/layout/vList5"/>
    <dgm:cxn modelId="{CDB51E9F-CB61-49A6-BE2F-443AB4792D94}" type="presParOf" srcId="{C25DAF96-A565-4028-9DCC-E1BBFD0481AC}" destId="{61E043A0-D094-4704-A0FF-7BE67271FA4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11CE180-28A0-4504-A7AC-B6648950BF77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3BAEDC8-3525-41C5-9EB0-805E59205DCB}">
      <dgm:prSet/>
      <dgm:spPr/>
      <dgm:t>
        <a:bodyPr/>
        <a:lstStyle/>
        <a:p>
          <a:r>
            <a:rPr lang="en-US"/>
            <a:t>Parity Bill</a:t>
          </a:r>
        </a:p>
      </dgm:t>
    </dgm:pt>
    <dgm:pt modelId="{541973DA-632D-44CD-BAC0-8E48046DF680}" type="parTrans" cxnId="{80C89C72-8AA3-406C-9877-C9FDBFD3AAEF}">
      <dgm:prSet/>
      <dgm:spPr/>
      <dgm:t>
        <a:bodyPr/>
        <a:lstStyle/>
        <a:p>
          <a:endParaRPr lang="en-US"/>
        </a:p>
      </dgm:t>
    </dgm:pt>
    <dgm:pt modelId="{17952098-8D03-4F94-9722-38D666E4A2C6}" type="sibTrans" cxnId="{80C89C72-8AA3-406C-9877-C9FDBFD3AAEF}">
      <dgm:prSet/>
      <dgm:spPr/>
      <dgm:t>
        <a:bodyPr/>
        <a:lstStyle/>
        <a:p>
          <a:endParaRPr lang="en-US"/>
        </a:p>
      </dgm:t>
    </dgm:pt>
    <dgm:pt modelId="{78E96487-DD1B-4532-9D24-370AB56E6A83}">
      <dgm:prSet/>
      <dgm:spPr/>
      <dgm:t>
        <a:bodyPr/>
        <a:lstStyle/>
        <a:p>
          <a:r>
            <a:rPr lang="en-US"/>
            <a:t>HB 4707</a:t>
          </a:r>
        </a:p>
      </dgm:t>
    </dgm:pt>
    <dgm:pt modelId="{BF6B1B20-BAC5-4CF2-96AF-B2FCC2CC3CE5}" type="parTrans" cxnId="{D68CB243-1C11-4512-A346-FAB70F749F94}">
      <dgm:prSet/>
      <dgm:spPr/>
      <dgm:t>
        <a:bodyPr/>
        <a:lstStyle/>
        <a:p>
          <a:endParaRPr lang="en-US"/>
        </a:p>
      </dgm:t>
    </dgm:pt>
    <dgm:pt modelId="{8558DB79-97BA-4A5E-9137-E7D7E73452BE}" type="sibTrans" cxnId="{D68CB243-1C11-4512-A346-FAB70F749F94}">
      <dgm:prSet/>
      <dgm:spPr/>
      <dgm:t>
        <a:bodyPr/>
        <a:lstStyle/>
        <a:p>
          <a:endParaRPr lang="en-US"/>
        </a:p>
      </dgm:t>
    </dgm:pt>
    <dgm:pt modelId="{18AF1926-D419-4B92-B410-3714890A37A9}">
      <dgm:prSet/>
      <dgm:spPr/>
      <dgm:t>
        <a:bodyPr/>
        <a:lstStyle/>
        <a:p>
          <a:r>
            <a:rPr lang="en-US"/>
            <a:t>Certified Community Behavioral Health Clinics</a:t>
          </a:r>
        </a:p>
      </dgm:t>
    </dgm:pt>
    <dgm:pt modelId="{6D0A06AC-11C7-4866-B624-A9E053697D09}" type="parTrans" cxnId="{BE03EAE5-304C-4A77-B055-626FA49AC379}">
      <dgm:prSet/>
      <dgm:spPr/>
      <dgm:t>
        <a:bodyPr/>
        <a:lstStyle/>
        <a:p>
          <a:endParaRPr lang="en-US"/>
        </a:p>
      </dgm:t>
    </dgm:pt>
    <dgm:pt modelId="{47277631-379E-4F48-9A36-6CC501F778B7}" type="sibTrans" cxnId="{BE03EAE5-304C-4A77-B055-626FA49AC379}">
      <dgm:prSet/>
      <dgm:spPr/>
      <dgm:t>
        <a:bodyPr/>
        <a:lstStyle/>
        <a:p>
          <a:endParaRPr lang="en-US"/>
        </a:p>
      </dgm:t>
    </dgm:pt>
    <dgm:pt modelId="{670FA1C7-8263-4C3D-A2E8-956F398C2646}">
      <dgm:prSet/>
      <dgm:spPr/>
      <dgm:t>
        <a:bodyPr/>
        <a:lstStyle/>
        <a:p>
          <a:r>
            <a:rPr lang="en-US"/>
            <a:t>HB 5371 and 5372</a:t>
          </a:r>
        </a:p>
      </dgm:t>
    </dgm:pt>
    <dgm:pt modelId="{AC18E868-5496-4042-909A-8AE5070FAE5F}" type="parTrans" cxnId="{95093C39-8406-4626-8B01-F511F2BAFB4B}">
      <dgm:prSet/>
      <dgm:spPr/>
      <dgm:t>
        <a:bodyPr/>
        <a:lstStyle/>
        <a:p>
          <a:endParaRPr lang="en-US"/>
        </a:p>
      </dgm:t>
    </dgm:pt>
    <dgm:pt modelId="{4D95B8D4-7F75-47E0-8508-339283F632D2}" type="sibTrans" cxnId="{95093C39-8406-4626-8B01-F511F2BAFB4B}">
      <dgm:prSet/>
      <dgm:spPr/>
      <dgm:t>
        <a:bodyPr/>
        <a:lstStyle/>
        <a:p>
          <a:endParaRPr lang="en-US"/>
        </a:p>
      </dgm:t>
    </dgm:pt>
    <dgm:pt modelId="{0F33F1DE-702C-4762-9653-911CC9970824}">
      <dgm:prSet/>
      <dgm:spPr/>
      <dgm:t>
        <a:bodyPr/>
        <a:lstStyle/>
        <a:p>
          <a:r>
            <a:rPr lang="en-US"/>
            <a:t>Funding support</a:t>
          </a:r>
        </a:p>
      </dgm:t>
    </dgm:pt>
    <dgm:pt modelId="{79C60FE1-9703-4100-AF31-BCF467E51981}" type="parTrans" cxnId="{E6A7AD92-4A27-48C6-A6CC-95CB694FEF9B}">
      <dgm:prSet/>
      <dgm:spPr/>
      <dgm:t>
        <a:bodyPr/>
        <a:lstStyle/>
        <a:p>
          <a:endParaRPr lang="en-US"/>
        </a:p>
      </dgm:t>
    </dgm:pt>
    <dgm:pt modelId="{990768FD-203F-4CD0-9569-E468ED6774B0}" type="sibTrans" cxnId="{E6A7AD92-4A27-48C6-A6CC-95CB694FEF9B}">
      <dgm:prSet/>
      <dgm:spPr/>
      <dgm:t>
        <a:bodyPr/>
        <a:lstStyle/>
        <a:p>
          <a:endParaRPr lang="en-US"/>
        </a:p>
      </dgm:t>
    </dgm:pt>
    <dgm:pt modelId="{3B3BB92A-9F34-4FEC-A236-6DB1EE529454}" type="pres">
      <dgm:prSet presAssocID="{811CE180-28A0-4504-A7AC-B6648950BF77}" presName="linear" presStyleCnt="0">
        <dgm:presLayoutVars>
          <dgm:dir/>
          <dgm:animLvl val="lvl"/>
          <dgm:resizeHandles val="exact"/>
        </dgm:presLayoutVars>
      </dgm:prSet>
      <dgm:spPr/>
    </dgm:pt>
    <dgm:pt modelId="{70753769-47CC-43F3-9A7D-CC437C4CEF83}" type="pres">
      <dgm:prSet presAssocID="{23BAEDC8-3525-41C5-9EB0-805E59205DCB}" presName="parentLin" presStyleCnt="0"/>
      <dgm:spPr/>
    </dgm:pt>
    <dgm:pt modelId="{D1FD001A-21C4-4F02-8862-B7C9BB00E998}" type="pres">
      <dgm:prSet presAssocID="{23BAEDC8-3525-41C5-9EB0-805E59205DCB}" presName="parentLeftMargin" presStyleLbl="node1" presStyleIdx="0" presStyleCnt="3"/>
      <dgm:spPr/>
    </dgm:pt>
    <dgm:pt modelId="{E835BC02-5EB4-4326-874D-41EC65015694}" type="pres">
      <dgm:prSet presAssocID="{23BAEDC8-3525-41C5-9EB0-805E59205DC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3E015FD-34A9-45A0-832D-4EE172649A46}" type="pres">
      <dgm:prSet presAssocID="{23BAEDC8-3525-41C5-9EB0-805E59205DCB}" presName="negativeSpace" presStyleCnt="0"/>
      <dgm:spPr/>
    </dgm:pt>
    <dgm:pt modelId="{F7857F1D-1E72-442A-8EA8-DD16C83E6934}" type="pres">
      <dgm:prSet presAssocID="{23BAEDC8-3525-41C5-9EB0-805E59205DCB}" presName="childText" presStyleLbl="conFgAcc1" presStyleIdx="0" presStyleCnt="3">
        <dgm:presLayoutVars>
          <dgm:bulletEnabled val="1"/>
        </dgm:presLayoutVars>
      </dgm:prSet>
      <dgm:spPr/>
    </dgm:pt>
    <dgm:pt modelId="{65DD4BC9-02F4-481B-8737-24AB99A1FFEE}" type="pres">
      <dgm:prSet presAssocID="{17952098-8D03-4F94-9722-38D666E4A2C6}" presName="spaceBetweenRectangles" presStyleCnt="0"/>
      <dgm:spPr/>
    </dgm:pt>
    <dgm:pt modelId="{B8AE6660-3892-464A-B4B5-155477A01DA4}" type="pres">
      <dgm:prSet presAssocID="{18AF1926-D419-4B92-B410-3714890A37A9}" presName="parentLin" presStyleCnt="0"/>
      <dgm:spPr/>
    </dgm:pt>
    <dgm:pt modelId="{AC6DA8B6-1CCE-473E-AA3C-C72C28A4B5C0}" type="pres">
      <dgm:prSet presAssocID="{18AF1926-D419-4B92-B410-3714890A37A9}" presName="parentLeftMargin" presStyleLbl="node1" presStyleIdx="0" presStyleCnt="3"/>
      <dgm:spPr/>
    </dgm:pt>
    <dgm:pt modelId="{24046741-BF23-481E-81B1-41E008274957}" type="pres">
      <dgm:prSet presAssocID="{18AF1926-D419-4B92-B410-3714890A37A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DA669EB-8B7A-4787-82D1-18D133534701}" type="pres">
      <dgm:prSet presAssocID="{18AF1926-D419-4B92-B410-3714890A37A9}" presName="negativeSpace" presStyleCnt="0"/>
      <dgm:spPr/>
    </dgm:pt>
    <dgm:pt modelId="{D7108DAE-007B-4DF2-844E-DD2546A5D692}" type="pres">
      <dgm:prSet presAssocID="{18AF1926-D419-4B92-B410-3714890A37A9}" presName="childText" presStyleLbl="conFgAcc1" presStyleIdx="1" presStyleCnt="3">
        <dgm:presLayoutVars>
          <dgm:bulletEnabled val="1"/>
        </dgm:presLayoutVars>
      </dgm:prSet>
      <dgm:spPr/>
    </dgm:pt>
    <dgm:pt modelId="{51DFAADA-93D9-4E98-9D2E-89D5BB3BF9BB}" type="pres">
      <dgm:prSet presAssocID="{47277631-379E-4F48-9A36-6CC501F778B7}" presName="spaceBetweenRectangles" presStyleCnt="0"/>
      <dgm:spPr/>
    </dgm:pt>
    <dgm:pt modelId="{DE002C78-9C0A-415E-B868-A51313D6F469}" type="pres">
      <dgm:prSet presAssocID="{0F33F1DE-702C-4762-9653-911CC9970824}" presName="parentLin" presStyleCnt="0"/>
      <dgm:spPr/>
    </dgm:pt>
    <dgm:pt modelId="{992F39E4-618A-45B8-8DCC-2E7AFFAD7A93}" type="pres">
      <dgm:prSet presAssocID="{0F33F1DE-702C-4762-9653-911CC9970824}" presName="parentLeftMargin" presStyleLbl="node1" presStyleIdx="1" presStyleCnt="3"/>
      <dgm:spPr/>
    </dgm:pt>
    <dgm:pt modelId="{0BD6C17E-BE1B-442A-A09D-B0539B42671B}" type="pres">
      <dgm:prSet presAssocID="{0F33F1DE-702C-4762-9653-911CC997082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4C98B1DB-F3E0-4052-B480-66B5C0B26E35}" type="pres">
      <dgm:prSet presAssocID="{0F33F1DE-702C-4762-9653-911CC9970824}" presName="negativeSpace" presStyleCnt="0"/>
      <dgm:spPr/>
    </dgm:pt>
    <dgm:pt modelId="{267AC4BB-9C1A-4463-A3EB-6023FF41A19A}" type="pres">
      <dgm:prSet presAssocID="{0F33F1DE-702C-4762-9653-911CC997082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FBA3C17-F273-4086-BD19-2A2B840BB745}" type="presOf" srcId="{23BAEDC8-3525-41C5-9EB0-805E59205DCB}" destId="{E835BC02-5EB4-4326-874D-41EC65015694}" srcOrd="1" destOrd="0" presId="urn:microsoft.com/office/officeart/2005/8/layout/list1"/>
    <dgm:cxn modelId="{95093C39-8406-4626-8B01-F511F2BAFB4B}" srcId="{18AF1926-D419-4B92-B410-3714890A37A9}" destId="{670FA1C7-8263-4C3D-A2E8-956F398C2646}" srcOrd="0" destOrd="0" parTransId="{AC18E868-5496-4042-909A-8AE5070FAE5F}" sibTransId="{4D95B8D4-7F75-47E0-8508-339283F632D2}"/>
    <dgm:cxn modelId="{D68CB243-1C11-4512-A346-FAB70F749F94}" srcId="{23BAEDC8-3525-41C5-9EB0-805E59205DCB}" destId="{78E96487-DD1B-4532-9D24-370AB56E6A83}" srcOrd="0" destOrd="0" parTransId="{BF6B1B20-BAC5-4CF2-96AF-B2FCC2CC3CE5}" sibTransId="{8558DB79-97BA-4A5E-9137-E7D7E73452BE}"/>
    <dgm:cxn modelId="{80C89C72-8AA3-406C-9877-C9FDBFD3AAEF}" srcId="{811CE180-28A0-4504-A7AC-B6648950BF77}" destId="{23BAEDC8-3525-41C5-9EB0-805E59205DCB}" srcOrd="0" destOrd="0" parTransId="{541973DA-632D-44CD-BAC0-8E48046DF680}" sibTransId="{17952098-8D03-4F94-9722-38D666E4A2C6}"/>
    <dgm:cxn modelId="{61E0A456-CC37-4B18-B385-DF9AF1A1B849}" type="presOf" srcId="{0F33F1DE-702C-4762-9653-911CC9970824}" destId="{0BD6C17E-BE1B-442A-A09D-B0539B42671B}" srcOrd="1" destOrd="0" presId="urn:microsoft.com/office/officeart/2005/8/layout/list1"/>
    <dgm:cxn modelId="{E6A7AD92-4A27-48C6-A6CC-95CB694FEF9B}" srcId="{811CE180-28A0-4504-A7AC-B6648950BF77}" destId="{0F33F1DE-702C-4762-9653-911CC9970824}" srcOrd="2" destOrd="0" parTransId="{79C60FE1-9703-4100-AF31-BCF467E51981}" sibTransId="{990768FD-203F-4CD0-9569-E468ED6774B0}"/>
    <dgm:cxn modelId="{E35F4AAC-6477-4A1C-9DDB-FF0749A55A92}" type="presOf" srcId="{811CE180-28A0-4504-A7AC-B6648950BF77}" destId="{3B3BB92A-9F34-4FEC-A236-6DB1EE529454}" srcOrd="0" destOrd="0" presId="urn:microsoft.com/office/officeart/2005/8/layout/list1"/>
    <dgm:cxn modelId="{72CA7BB9-508F-437B-8F7D-F0495F17D9F9}" type="presOf" srcId="{18AF1926-D419-4B92-B410-3714890A37A9}" destId="{AC6DA8B6-1CCE-473E-AA3C-C72C28A4B5C0}" srcOrd="0" destOrd="0" presId="urn:microsoft.com/office/officeart/2005/8/layout/list1"/>
    <dgm:cxn modelId="{36A865C9-C586-418D-9A9D-6EE5961FF7A0}" type="presOf" srcId="{0F33F1DE-702C-4762-9653-911CC9970824}" destId="{992F39E4-618A-45B8-8DCC-2E7AFFAD7A93}" srcOrd="0" destOrd="0" presId="urn:microsoft.com/office/officeart/2005/8/layout/list1"/>
    <dgm:cxn modelId="{00599DDC-177C-461A-93ED-3738BB1022B9}" type="presOf" srcId="{18AF1926-D419-4B92-B410-3714890A37A9}" destId="{24046741-BF23-481E-81B1-41E008274957}" srcOrd="1" destOrd="0" presId="urn:microsoft.com/office/officeart/2005/8/layout/list1"/>
    <dgm:cxn modelId="{02175AE3-6859-4B38-AEA5-F570EDD458EB}" type="presOf" srcId="{23BAEDC8-3525-41C5-9EB0-805E59205DCB}" destId="{D1FD001A-21C4-4F02-8862-B7C9BB00E998}" srcOrd="0" destOrd="0" presId="urn:microsoft.com/office/officeart/2005/8/layout/list1"/>
    <dgm:cxn modelId="{BE03EAE5-304C-4A77-B055-626FA49AC379}" srcId="{811CE180-28A0-4504-A7AC-B6648950BF77}" destId="{18AF1926-D419-4B92-B410-3714890A37A9}" srcOrd="1" destOrd="0" parTransId="{6D0A06AC-11C7-4866-B624-A9E053697D09}" sibTransId="{47277631-379E-4F48-9A36-6CC501F778B7}"/>
    <dgm:cxn modelId="{31E834EA-BB3F-4DEB-9C7C-53633A7EF558}" type="presOf" srcId="{78E96487-DD1B-4532-9D24-370AB56E6A83}" destId="{F7857F1D-1E72-442A-8EA8-DD16C83E6934}" srcOrd="0" destOrd="0" presId="urn:microsoft.com/office/officeart/2005/8/layout/list1"/>
    <dgm:cxn modelId="{31AB4EED-F1C2-45BD-BED4-2CC09C42FE78}" type="presOf" srcId="{670FA1C7-8263-4C3D-A2E8-956F398C2646}" destId="{D7108DAE-007B-4DF2-844E-DD2546A5D692}" srcOrd="0" destOrd="0" presId="urn:microsoft.com/office/officeart/2005/8/layout/list1"/>
    <dgm:cxn modelId="{FE340DAB-1046-4236-B54F-057077D0FC50}" type="presParOf" srcId="{3B3BB92A-9F34-4FEC-A236-6DB1EE529454}" destId="{70753769-47CC-43F3-9A7D-CC437C4CEF83}" srcOrd="0" destOrd="0" presId="urn:microsoft.com/office/officeart/2005/8/layout/list1"/>
    <dgm:cxn modelId="{B3E42A53-2892-4CF0-B231-8BE7CEA1B013}" type="presParOf" srcId="{70753769-47CC-43F3-9A7D-CC437C4CEF83}" destId="{D1FD001A-21C4-4F02-8862-B7C9BB00E998}" srcOrd="0" destOrd="0" presId="urn:microsoft.com/office/officeart/2005/8/layout/list1"/>
    <dgm:cxn modelId="{87D0724D-B00C-448E-8BB3-DC37E941F78C}" type="presParOf" srcId="{70753769-47CC-43F3-9A7D-CC437C4CEF83}" destId="{E835BC02-5EB4-4326-874D-41EC65015694}" srcOrd="1" destOrd="0" presId="urn:microsoft.com/office/officeart/2005/8/layout/list1"/>
    <dgm:cxn modelId="{0B00BF32-19F1-438A-B47F-FEBB9617A967}" type="presParOf" srcId="{3B3BB92A-9F34-4FEC-A236-6DB1EE529454}" destId="{D3E015FD-34A9-45A0-832D-4EE172649A46}" srcOrd="1" destOrd="0" presId="urn:microsoft.com/office/officeart/2005/8/layout/list1"/>
    <dgm:cxn modelId="{7EA55008-A5A8-4206-8539-08C53AFCFBBA}" type="presParOf" srcId="{3B3BB92A-9F34-4FEC-A236-6DB1EE529454}" destId="{F7857F1D-1E72-442A-8EA8-DD16C83E6934}" srcOrd="2" destOrd="0" presId="urn:microsoft.com/office/officeart/2005/8/layout/list1"/>
    <dgm:cxn modelId="{713D1D9B-2EB9-4B4A-ACF0-9016938CE7DB}" type="presParOf" srcId="{3B3BB92A-9F34-4FEC-A236-6DB1EE529454}" destId="{65DD4BC9-02F4-481B-8737-24AB99A1FFEE}" srcOrd="3" destOrd="0" presId="urn:microsoft.com/office/officeart/2005/8/layout/list1"/>
    <dgm:cxn modelId="{31533AA9-E39E-448B-8A5E-43C1779831B7}" type="presParOf" srcId="{3B3BB92A-9F34-4FEC-A236-6DB1EE529454}" destId="{B8AE6660-3892-464A-B4B5-155477A01DA4}" srcOrd="4" destOrd="0" presId="urn:microsoft.com/office/officeart/2005/8/layout/list1"/>
    <dgm:cxn modelId="{9053558F-173C-4655-9010-9DE8706F4F08}" type="presParOf" srcId="{B8AE6660-3892-464A-B4B5-155477A01DA4}" destId="{AC6DA8B6-1CCE-473E-AA3C-C72C28A4B5C0}" srcOrd="0" destOrd="0" presId="urn:microsoft.com/office/officeart/2005/8/layout/list1"/>
    <dgm:cxn modelId="{9DE58B57-4725-4F86-B269-EE1008E6CFFB}" type="presParOf" srcId="{B8AE6660-3892-464A-B4B5-155477A01DA4}" destId="{24046741-BF23-481E-81B1-41E008274957}" srcOrd="1" destOrd="0" presId="urn:microsoft.com/office/officeart/2005/8/layout/list1"/>
    <dgm:cxn modelId="{161407B0-8BDE-4175-AE9D-DFFC266CA33B}" type="presParOf" srcId="{3B3BB92A-9F34-4FEC-A236-6DB1EE529454}" destId="{5DA669EB-8B7A-4787-82D1-18D133534701}" srcOrd="5" destOrd="0" presId="urn:microsoft.com/office/officeart/2005/8/layout/list1"/>
    <dgm:cxn modelId="{877F2716-516E-48FD-8BAB-08624A8515D9}" type="presParOf" srcId="{3B3BB92A-9F34-4FEC-A236-6DB1EE529454}" destId="{D7108DAE-007B-4DF2-844E-DD2546A5D692}" srcOrd="6" destOrd="0" presId="urn:microsoft.com/office/officeart/2005/8/layout/list1"/>
    <dgm:cxn modelId="{2DAEA563-9AE9-4FCF-9871-C339BB40DB56}" type="presParOf" srcId="{3B3BB92A-9F34-4FEC-A236-6DB1EE529454}" destId="{51DFAADA-93D9-4E98-9D2E-89D5BB3BF9BB}" srcOrd="7" destOrd="0" presId="urn:microsoft.com/office/officeart/2005/8/layout/list1"/>
    <dgm:cxn modelId="{6F4E891E-F93C-47E1-A41E-05E49986D0AC}" type="presParOf" srcId="{3B3BB92A-9F34-4FEC-A236-6DB1EE529454}" destId="{DE002C78-9C0A-415E-B868-A51313D6F469}" srcOrd="8" destOrd="0" presId="urn:microsoft.com/office/officeart/2005/8/layout/list1"/>
    <dgm:cxn modelId="{D847270B-7745-4DAE-AE3E-21B5DF96423F}" type="presParOf" srcId="{DE002C78-9C0A-415E-B868-A51313D6F469}" destId="{992F39E4-618A-45B8-8DCC-2E7AFFAD7A93}" srcOrd="0" destOrd="0" presId="urn:microsoft.com/office/officeart/2005/8/layout/list1"/>
    <dgm:cxn modelId="{7711A6E2-F698-43F9-A4DE-0CA8FFBA0540}" type="presParOf" srcId="{DE002C78-9C0A-415E-B868-A51313D6F469}" destId="{0BD6C17E-BE1B-442A-A09D-B0539B42671B}" srcOrd="1" destOrd="0" presId="urn:microsoft.com/office/officeart/2005/8/layout/list1"/>
    <dgm:cxn modelId="{1F123740-1702-4EFC-A5FA-EB52077E8B33}" type="presParOf" srcId="{3B3BB92A-9F34-4FEC-A236-6DB1EE529454}" destId="{4C98B1DB-F3E0-4052-B480-66B5C0B26E35}" srcOrd="9" destOrd="0" presId="urn:microsoft.com/office/officeart/2005/8/layout/list1"/>
    <dgm:cxn modelId="{CEE182BA-C668-4D2A-9159-E0E8ED749386}" type="presParOf" srcId="{3B3BB92A-9F34-4FEC-A236-6DB1EE529454}" destId="{267AC4BB-9C1A-4463-A3EB-6023FF41A19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62C344-41AB-4BD1-98E1-6156D91538EE}">
      <dsp:nvSpPr>
        <dsp:cNvPr id="0" name=""/>
        <dsp:cNvSpPr/>
      </dsp:nvSpPr>
      <dsp:spPr>
        <a:xfrm>
          <a:off x="0" y="895997"/>
          <a:ext cx="6364224" cy="165414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9CC74B-10F8-41A6-BE5F-A9DD1DEEDF2C}">
      <dsp:nvSpPr>
        <dsp:cNvPr id="0" name=""/>
        <dsp:cNvSpPr/>
      </dsp:nvSpPr>
      <dsp:spPr>
        <a:xfrm>
          <a:off x="500380" y="1268181"/>
          <a:ext cx="909782" cy="9097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4AB703-2E78-443E-9AA3-1242CE4E6AD9}">
      <dsp:nvSpPr>
        <dsp:cNvPr id="0" name=""/>
        <dsp:cNvSpPr/>
      </dsp:nvSpPr>
      <dsp:spPr>
        <a:xfrm>
          <a:off x="1910542" y="895997"/>
          <a:ext cx="4453681" cy="1654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064" tIns="175064" rIns="175064" bIns="17506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Advocacy Day as an annual event</a:t>
          </a:r>
        </a:p>
      </dsp:txBody>
      <dsp:txXfrm>
        <a:off x="1910542" y="895997"/>
        <a:ext cx="4453681" cy="1654149"/>
      </dsp:txXfrm>
    </dsp:sp>
    <dsp:sp modelId="{FAB8BD5B-BEAE-49E4-A953-5BCA76AF334E}">
      <dsp:nvSpPr>
        <dsp:cNvPr id="0" name=""/>
        <dsp:cNvSpPr/>
      </dsp:nvSpPr>
      <dsp:spPr>
        <a:xfrm>
          <a:off x="0" y="2963684"/>
          <a:ext cx="6364224" cy="165414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EC641A-00AA-4C7A-AD96-8948F8D53840}">
      <dsp:nvSpPr>
        <dsp:cNvPr id="0" name=""/>
        <dsp:cNvSpPr/>
      </dsp:nvSpPr>
      <dsp:spPr>
        <a:xfrm>
          <a:off x="500380" y="3335868"/>
          <a:ext cx="909782" cy="9097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34A8EF-E8AD-42F3-9C54-B7DB21B34F8F}">
      <dsp:nvSpPr>
        <dsp:cNvPr id="0" name=""/>
        <dsp:cNvSpPr/>
      </dsp:nvSpPr>
      <dsp:spPr>
        <a:xfrm>
          <a:off x="1910542" y="2963684"/>
          <a:ext cx="2863900" cy="1654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064" tIns="175064" rIns="175064" bIns="17506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Samaritan Counseling Center</a:t>
          </a:r>
        </a:p>
      </dsp:txBody>
      <dsp:txXfrm>
        <a:off x="1910542" y="2963684"/>
        <a:ext cx="2863900" cy="1654149"/>
      </dsp:txXfrm>
    </dsp:sp>
    <dsp:sp modelId="{900AEFF5-BBB0-4CEE-B0B3-985AA86CD677}">
      <dsp:nvSpPr>
        <dsp:cNvPr id="0" name=""/>
        <dsp:cNvSpPr/>
      </dsp:nvSpPr>
      <dsp:spPr>
        <a:xfrm>
          <a:off x="4774443" y="2963684"/>
          <a:ext cx="1589780" cy="1654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064" tIns="175064" rIns="175064" bIns="175064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EngageMI conference project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Provides counseling in several UM churches in SE Michigan</a:t>
          </a:r>
        </a:p>
      </dsp:txBody>
      <dsp:txXfrm>
        <a:off x="4774443" y="2963684"/>
        <a:ext cx="1589780" cy="16541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00FEC4-0D4C-4461-B1CD-82E7E0C02458}">
      <dsp:nvSpPr>
        <dsp:cNvPr id="0" name=""/>
        <dsp:cNvSpPr/>
      </dsp:nvSpPr>
      <dsp:spPr>
        <a:xfrm>
          <a:off x="776" y="2302439"/>
          <a:ext cx="1817905" cy="90895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February 15</a:t>
          </a:r>
        </a:p>
      </dsp:txBody>
      <dsp:txXfrm>
        <a:off x="27398" y="2329061"/>
        <a:ext cx="1764661" cy="855708"/>
      </dsp:txXfrm>
    </dsp:sp>
    <dsp:sp modelId="{A86782D5-8A85-422B-A612-575840CCE9FF}">
      <dsp:nvSpPr>
        <dsp:cNvPr id="0" name=""/>
        <dsp:cNvSpPr/>
      </dsp:nvSpPr>
      <dsp:spPr>
        <a:xfrm>
          <a:off x="2273159" y="2302439"/>
          <a:ext cx="1817905" cy="90895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12:15pm</a:t>
          </a:r>
        </a:p>
      </dsp:txBody>
      <dsp:txXfrm>
        <a:off x="2299781" y="2329061"/>
        <a:ext cx="1764661" cy="855708"/>
      </dsp:txXfrm>
    </dsp:sp>
    <dsp:sp modelId="{5D8CEAEE-9FE7-4773-A206-56A6E351F138}">
      <dsp:nvSpPr>
        <dsp:cNvPr id="0" name=""/>
        <dsp:cNvSpPr/>
      </dsp:nvSpPr>
      <dsp:spPr>
        <a:xfrm>
          <a:off x="4545541" y="2302439"/>
          <a:ext cx="1817905" cy="90895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Streamed to Michigan Conference Facebook page</a:t>
          </a:r>
        </a:p>
      </dsp:txBody>
      <dsp:txXfrm>
        <a:off x="4572163" y="2329061"/>
        <a:ext cx="1764661" cy="8557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9567A5-79AF-472F-BEDD-15E73DB35051}">
      <dsp:nvSpPr>
        <dsp:cNvPr id="0" name=""/>
        <dsp:cNvSpPr/>
      </dsp:nvSpPr>
      <dsp:spPr>
        <a:xfrm>
          <a:off x="3364992" y="53"/>
          <a:ext cx="3785616" cy="21225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Advocacy Training #1:  Tuesday, February 20, 7pm, 'A Roadmap' with Tori Booker, Advocacy and Outreach Manager for Immigration Law and Justice Michigan.</a:t>
          </a:r>
          <a:endParaRPr lang="en-US" sz="1600" kern="1200"/>
        </a:p>
      </dsp:txBody>
      <dsp:txXfrm>
        <a:off x="3468606" y="103667"/>
        <a:ext cx="3578388" cy="1915324"/>
      </dsp:txXfrm>
    </dsp:sp>
    <dsp:sp modelId="{61E043A0-D094-4704-A0FF-7BE67271FA43}">
      <dsp:nvSpPr>
        <dsp:cNvPr id="0" name=""/>
        <dsp:cNvSpPr/>
      </dsp:nvSpPr>
      <dsp:spPr>
        <a:xfrm>
          <a:off x="3364992" y="2228732"/>
          <a:ext cx="3785616" cy="21225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Advocacy Training #2: Monday, February  26, 7pm, 'Insights' with State Representative Julie Rogers, Chair of House Health Policy Committee; and State Representative Felicia Brabec, Chair of the Health Policy Subcommittee on Behavioral Chair.</a:t>
          </a:r>
          <a:endParaRPr lang="en-US" sz="1600" kern="1200"/>
        </a:p>
      </dsp:txBody>
      <dsp:txXfrm>
        <a:off x="3468606" y="2332346"/>
        <a:ext cx="3578388" cy="19153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857F1D-1E72-442A-8EA8-DD16C83E6934}">
      <dsp:nvSpPr>
        <dsp:cNvPr id="0" name=""/>
        <dsp:cNvSpPr/>
      </dsp:nvSpPr>
      <dsp:spPr>
        <a:xfrm>
          <a:off x="0" y="410138"/>
          <a:ext cx="10515600" cy="1105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541528" rIns="816127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HB 4707</a:t>
          </a:r>
        </a:p>
      </dsp:txBody>
      <dsp:txXfrm>
        <a:off x="0" y="410138"/>
        <a:ext cx="10515600" cy="1105650"/>
      </dsp:txXfrm>
    </dsp:sp>
    <dsp:sp modelId="{E835BC02-5EB4-4326-874D-41EC65015694}">
      <dsp:nvSpPr>
        <dsp:cNvPr id="0" name=""/>
        <dsp:cNvSpPr/>
      </dsp:nvSpPr>
      <dsp:spPr>
        <a:xfrm>
          <a:off x="525780" y="26378"/>
          <a:ext cx="7360920" cy="7675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Parity Bill</a:t>
          </a:r>
        </a:p>
      </dsp:txBody>
      <dsp:txXfrm>
        <a:off x="563247" y="63845"/>
        <a:ext cx="7285986" cy="692586"/>
      </dsp:txXfrm>
    </dsp:sp>
    <dsp:sp modelId="{D7108DAE-007B-4DF2-844E-DD2546A5D692}">
      <dsp:nvSpPr>
        <dsp:cNvPr id="0" name=""/>
        <dsp:cNvSpPr/>
      </dsp:nvSpPr>
      <dsp:spPr>
        <a:xfrm>
          <a:off x="0" y="2039949"/>
          <a:ext cx="10515600" cy="1105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3221807"/>
              <a:satOff val="-9246"/>
              <a:lumOff val="-148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541528" rIns="816127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HB 5371 and 5372</a:t>
          </a:r>
        </a:p>
      </dsp:txBody>
      <dsp:txXfrm>
        <a:off x="0" y="2039949"/>
        <a:ext cx="10515600" cy="1105650"/>
      </dsp:txXfrm>
    </dsp:sp>
    <dsp:sp modelId="{24046741-BF23-481E-81B1-41E008274957}">
      <dsp:nvSpPr>
        <dsp:cNvPr id="0" name=""/>
        <dsp:cNvSpPr/>
      </dsp:nvSpPr>
      <dsp:spPr>
        <a:xfrm>
          <a:off x="525780" y="1656188"/>
          <a:ext cx="7360920" cy="767520"/>
        </a:xfrm>
        <a:prstGeom prst="round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Certified Community Behavioral Health Clinics</a:t>
          </a:r>
        </a:p>
      </dsp:txBody>
      <dsp:txXfrm>
        <a:off x="563247" y="1693655"/>
        <a:ext cx="7285986" cy="692586"/>
      </dsp:txXfrm>
    </dsp:sp>
    <dsp:sp modelId="{267AC4BB-9C1A-4463-A3EB-6023FF41A19A}">
      <dsp:nvSpPr>
        <dsp:cNvPr id="0" name=""/>
        <dsp:cNvSpPr/>
      </dsp:nvSpPr>
      <dsp:spPr>
        <a:xfrm>
          <a:off x="0" y="3669759"/>
          <a:ext cx="105156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D6C17E-BE1B-442A-A09D-B0539B42671B}">
      <dsp:nvSpPr>
        <dsp:cNvPr id="0" name=""/>
        <dsp:cNvSpPr/>
      </dsp:nvSpPr>
      <dsp:spPr>
        <a:xfrm>
          <a:off x="525780" y="3285999"/>
          <a:ext cx="7360920" cy="76752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Funding support</a:t>
          </a:r>
        </a:p>
      </dsp:txBody>
      <dsp:txXfrm>
        <a:off x="563247" y="3323466"/>
        <a:ext cx="7285986" cy="692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EBD38-99DB-171A-E21D-2C295A3875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0C564D-71E3-900B-F976-D13C38E0E8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DC4FC-9D11-C333-9334-7951B9514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6DA1-A65D-4E61-BD36-A2B7B6E5471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10BC4-4109-EDB1-E0D5-05C2CC171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FB6B1-0DC2-EF42-C808-A46D574CD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B0A4-1EC9-4D26-81E3-C178D2F95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16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98E50-CF57-C70F-D184-E254C6B3B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142B77-C1B8-D060-3276-5F191B0710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21D64-D9E4-13EA-8BAB-2CC0D86ED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6DA1-A65D-4E61-BD36-A2B7B6E5471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E236C-9276-D688-22E0-082E5A9CC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DA891-BF08-4B7A-21AB-46E83A075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B0A4-1EC9-4D26-81E3-C178D2F95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63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95B293-4FDC-1539-A9FA-4CE583BF0D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5B96DF-62B5-532E-19DB-4EA8B8E005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51879-FB8E-4F20-25BD-A9DF9E251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6DA1-A65D-4E61-BD36-A2B7B6E5471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FBBE6-B86B-1F0F-F100-5FC280BDF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9FF17-C11E-71A9-4D51-1E69B8FFF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B0A4-1EC9-4D26-81E3-C178D2F95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47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D938-11AA-336F-6D85-AE8914027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F6EAC-D066-EA72-D67A-737A0C8CE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80B24-07D1-B001-9582-DA41F6C64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6DA1-A65D-4E61-BD36-A2B7B6E5471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1F48A-A395-5F7F-38FC-C65B0E18C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DFF0B-C6B1-BF6D-5587-223A60A65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B0A4-1EC9-4D26-81E3-C178D2F95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63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79EE9-C1EC-2BBE-D67F-B4B294B26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07789-1374-11B3-0DD6-9DD12016E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E7312-9A66-CEAC-FB6B-2B86D331C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6DA1-A65D-4E61-BD36-A2B7B6E5471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CFD4B-9C85-E426-D16B-C751DDDD8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F8D7A-AE11-C987-3A22-E4665ADD9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B0A4-1EC9-4D26-81E3-C178D2F95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345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6C687-653A-35A8-BF42-4BF1D37DC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1DF10-D632-F6D6-CF36-4D71997809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89283D-E393-79A9-E3CE-CBDBE6F933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E7241B-1DED-3D86-370D-0DB5301F9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6DA1-A65D-4E61-BD36-A2B7B6E5471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3641CC-4EDF-BFBC-E5E8-3B15165DE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9F16F-9868-FA62-0D45-47360CD71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B0A4-1EC9-4D26-81E3-C178D2F95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86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72AF4-C984-7008-72A1-A72B63B0A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17E8F-4B0E-DCDB-0734-95D9F5D72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B77241-7F47-E561-2780-B2A68F6A60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E0BF3E-A743-E66A-404E-186D5559BB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468303-F67F-9ADA-AC9F-FDC72FA557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B0DB7E-38E4-0098-7A4F-B3AB74B95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6DA1-A65D-4E61-BD36-A2B7B6E5471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E75AD5-7AD8-B6D6-DCBB-B286EC526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E58A39-27FB-5EF2-704C-8CA326B3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B0A4-1EC9-4D26-81E3-C178D2F95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7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28AF0-0501-9A08-DCF4-31688A75F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75D625-E609-6E48-D4C1-E430A3286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6DA1-A65D-4E61-BD36-A2B7B6E5471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415D85-D905-4413-46D6-70B8A55EC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50BF98-ED5A-80E1-BE91-D12973451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B0A4-1EC9-4D26-81E3-C178D2F95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24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827C7E-F332-D128-C82A-753476EA2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6DA1-A65D-4E61-BD36-A2B7B6E5471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0FFF56-08D0-A5E9-A667-8DE00BB96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AAA5E6-A21A-9AB7-C5B5-AC3B8FCBE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B0A4-1EC9-4D26-81E3-C178D2F95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10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D3B0E-D808-3AD0-4101-93FC8A321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CD5C2-C520-3E55-AE8F-81D1C47BC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FABC92-517C-55E4-3284-84C686D40F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C80275-3EAE-75FF-82B1-776319176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6DA1-A65D-4E61-BD36-A2B7B6E5471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72C36B-28CB-C45E-BC95-175A6197F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22B201-9A25-9C94-EFD5-B4DDFD5B9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B0A4-1EC9-4D26-81E3-C178D2F95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27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A1939-0508-AF55-3B9B-82FA47801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DA9BED-1EB1-0D88-BBED-FDC394886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C5E2D9-95E4-30DB-2EA7-473B3DF015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19FA7-376E-5250-D67B-02D8BF358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6DA1-A65D-4E61-BD36-A2B7B6E5471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85CFA-9AF7-181E-AC0C-551068097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0BA733-4795-B444-9539-531A98638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B0A4-1EC9-4D26-81E3-C178D2F95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09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0A0AAE-E4E2-C12E-796C-A239ABC9B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A1B6D-2EEE-E093-7770-CFB702307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ACD58-5276-A779-9121-5D4B19799A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996DA1-A65D-4E61-BD36-A2B7B6E5471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A63E8-6F2E-5CC8-93F6-2A6411F27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79A23-CC34-239C-B6CC-A4EF183761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96B0A4-1EC9-4D26-81E3-C178D2F95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86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michiganumc.org/2024-advocacy-day/?fbclid=IwAR0WsvAEgmyw0kcxT_5Wq56uogf6k0mkQrbxecXK6MPLSJuC2sCoIAJYo-c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yatt.com/en-US/hotel/michigan/hyatt-place-lansing-east/lanzl?src=vanity_hyattplacelansingeast.com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hyatt.com/en-US/group-booking/LANZL/G-UMC3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advocacy-day@michiganumc.org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7B198-08DC-202C-759B-2724517C0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               Welcome</a:t>
            </a:r>
          </a:p>
        </p:txBody>
      </p:sp>
      <p:pic>
        <p:nvPicPr>
          <p:cNvPr id="5" name="Content Placeholder 4" descr="A picture of United Methodists walking in front of the state capitol">
            <a:extLst>
              <a:ext uri="{FF2B5EF4-FFF2-40B4-BE49-F238E27FC236}">
                <a16:creationId xmlns:a16="http://schemas.microsoft.com/office/drawing/2014/main" id="{BB06DBC9-59F0-7F2B-B772-B87FB58B8D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4012555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2AE298-FC4C-090E-6FA3-143234602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soldiers in uniform&#10;&#10;Description automatically generated">
            <a:extLst>
              <a:ext uri="{FF2B5EF4-FFF2-40B4-BE49-F238E27FC236}">
                <a16:creationId xmlns:a16="http://schemas.microsoft.com/office/drawing/2014/main" id="{15230F80-170C-47D4-8942-B43C60FB09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" r="17890" b="213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ECB155-B749-7F51-E1FA-5C74C56653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6600" b="1" dirty="0">
                <a:solidFill>
                  <a:schemeClr val="bg1"/>
                </a:solidFill>
              </a:rPr>
              <a:t>Military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4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F4CB8A-CDA5-192E-71FD-888DB58B0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10"/>
            <a:ext cx="12192000" cy="68622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40D77-3D2D-2F6B-6E8F-0695226860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703" y="507238"/>
            <a:ext cx="3555916" cy="3845891"/>
          </a:xfrm>
        </p:spPr>
        <p:txBody>
          <a:bodyPr>
            <a:normAutofit/>
          </a:bodyPr>
          <a:lstStyle/>
          <a:p>
            <a:pPr algn="l"/>
            <a:r>
              <a:rPr lang="en-US" sz="7200" b="1">
                <a:solidFill>
                  <a:schemeClr val="bg1"/>
                </a:solidFill>
              </a:rPr>
              <a:t>People Power</a:t>
            </a:r>
          </a:p>
        </p:txBody>
      </p:sp>
      <p:pic>
        <p:nvPicPr>
          <p:cNvPr id="5" name="Picture 4" descr="A group of hands forming a circle&#10;&#10;Description automatically generated">
            <a:extLst>
              <a:ext uri="{FF2B5EF4-FFF2-40B4-BE49-F238E27FC236}">
                <a16:creationId xmlns:a16="http://schemas.microsoft.com/office/drawing/2014/main" id="{D5CEF15C-C8FF-BAF0-8340-CB25F1616E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-4"/>
          <a:stretch/>
        </p:blipFill>
        <p:spPr>
          <a:xfrm>
            <a:off x="5467894" y="590861"/>
            <a:ext cx="5290998" cy="5290998"/>
          </a:xfrm>
          <a:custGeom>
            <a:avLst/>
            <a:gdLst/>
            <a:ahLst/>
            <a:cxnLst/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  <a:ln w="25400">
            <a:noFill/>
          </a:ln>
        </p:spPr>
      </p:pic>
      <p:sp>
        <p:nvSpPr>
          <p:cNvPr id="65" name="Graphic 212">
            <a:extLst>
              <a:ext uri="{FF2B5EF4-FFF2-40B4-BE49-F238E27FC236}">
                <a16:creationId xmlns:a16="http://schemas.microsoft.com/office/drawing/2014/main" id="{4D4C00DC-4DC6-4CD2-9E31-F17E6CEBC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58925" y="823301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66" name="Graphic 212">
            <a:extLst>
              <a:ext uri="{FF2B5EF4-FFF2-40B4-BE49-F238E27FC236}">
                <a16:creationId xmlns:a16="http://schemas.microsoft.com/office/drawing/2014/main" id="{A499C65A-9B02-4D7F-BD68-CD38D8805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58925" y="823301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68" name="Graphic 190">
            <a:extLst>
              <a:ext uri="{FF2B5EF4-FFF2-40B4-BE49-F238E27FC236}">
                <a16:creationId xmlns:a16="http://schemas.microsoft.com/office/drawing/2014/main" id="{66FB5A75-BDE2-4F12-A95B-C48788A76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70622" y="1755501"/>
            <a:ext cx="1598829" cy="531293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C86CBC8-A814-4C0C-A287-7C549693D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6AA52F4F-14E6-402F-A196-668B9CA9B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8" name="Graphic 4">
            <a:extLst>
              <a:ext uri="{FF2B5EF4-FFF2-40B4-BE49-F238E27FC236}">
                <a16:creationId xmlns:a16="http://schemas.microsoft.com/office/drawing/2014/main" id="{1F4896D7-5AD0-4505-BCCD-82262CFEE2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035286" y="3429061"/>
            <a:ext cx="1861484" cy="1861513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3C04C31-4BBB-4AC5-A222-4E79BDDF6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090890F0-A440-4A5F-89E2-860A604251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9BA7632-2294-4740-BB61-DFA5017B7B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D025C556-497E-4B62-9131-98448B5A7C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467884A-CD29-4BCE-A1A4-1E629953FC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3A1BC11-A782-4A26-87D0-76C92BAB7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787142E-1022-4109-9141-85FF9C22EC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63BCB7E-36CC-4105-9CDA-BFB80F3FFC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EF2588-350F-4CCE-9BF8-799EC71961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0A696712-7E60-48CD-A6F8-91754B090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244E95B-2BBF-4335-BEFC-BA135EF949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0D692242-534C-4A58-90D7-43A781D23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C72B2EF-E5D1-46BF-B7FE-A9D174508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8805B31-6BA4-45FA-8180-436B2EC41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51B376A0-4543-4AE3-8071-5C746BADE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824AEB4-F797-4131-AD1A-BCB807B086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7399A867-568D-43D3-8F17-6644C8D09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953DBA6-7A8F-4369-8F18-DC19A21B4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D9167760-8210-45B7-96C9-462EB82D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B578C99-7B91-480A-B8CA-B9FB3AF17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DF91670-E084-4B4B-9F86-75DD43CBE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8FC99F2F-C73F-444D-B4BB-C02E463AB2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F3FF604-A6A9-4EDC-868C-696B92122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38D6C5BB-BF17-4FE8-B611-578E8EBE9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A80A8D66-3FA7-4C04-AEDC-D8F94AA43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DE9B826-6E87-4EF5-AA9D-F55BB3A21D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AEEC53-BED0-4ACB-94B4-818158D7EF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709FE3-3633-4C01-AAD6-75ADD93953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0D68B00-260E-4EFC-A1FE-8B04EB5A7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360AF8DD-D1D2-43F3-83E5-ECF20A091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87B3F103-7F53-4D5E-B9A2-DE4F0B78D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BBECD20-3735-4F14-8816-26D648091F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500687DC-38D4-44B7-BA7D-D8A0BA155F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23AFC6B0-2B60-47B1-B854-A02279C706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39963332-7F58-48B9-9BAB-87C986F39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342BD313-0F6E-4DC3-B8A8-861289801F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2253CE00-9D58-4821-B362-2552C433B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7E89086E-98CE-4697-8CE7-B2E7DB2E8C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2CE9357F-710D-4D3B-90C1-CF19E73F2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170ED7F2-AD38-47BC-B6A1-FF7E20AFD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2600E9C-0B0F-45ED-A2CF-DE0240B2B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B07D2066-6599-4BD0-9CD5-7289EB1B8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7BF96C0D-1DEE-47F2-A950-16BC0896F5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FD254ABE-505D-4C6A-9267-BFB78FBB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22BBE38-BC6F-4DDE-BD6D-2B496CE420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046D1FA-C431-4F16-8BDD-71C614D79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CF387987-DEF1-447C-BC86-281AC0B3D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9808DF01-2715-4215-81F1-B8C178304A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AED7F897-8A4F-4F3D-BFB1-738BCDCA9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9B51B8B7-D508-44C3-AFC5-820557A94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FBC6B94-2A13-4303-AE51-334E386DA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27897959-2F8E-4A05-9EA8-5B0329B574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0522AB50-D351-40F4-8A88-E856C1F27F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221AFD52-C13F-4A20-B1DB-13C1A9A3D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E789B3B-F514-4E02-8C1A-2F85817AA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E473BAC-3DA1-4D63-9D6C-2B993665F6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F385DCF4-8F59-4838-B86C-2B3EF0BCE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3EC5A02E-609A-4C39-A35D-E8D038F7C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7AB67B18-1821-4367-A7B6-CC2FFF66D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DFCAC56E-4767-4984-9FE7-2C3CA57D01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A1929ED-CEB2-4C49-B2ED-A206D37935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01D632F9-2F59-4C8D-B1BC-1CB0D15C3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03B9F80B-CAEF-442C-A218-E2B069545B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526A626E-CC14-4106-8AD4-DB3D81CD6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7CD710B8-B5DF-495F-ACEA-CFB9308CB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E550C81D-B0B8-4DB8-A12C-B62944D07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EB82E53-B337-43EB-BFF8-1466F10E8B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D1DCEF3A-2B54-4AA2-9BFD-57EA4A2468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9F122967-34EF-4575-8E59-75D77FCD0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D87EBF9D-3949-4CCE-BB87-9784668346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58A1183F-B28F-4BAD-A14B-3940A6E92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A81851B7-6D8F-454C-BBAA-498426069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99759A7A-483F-4DB0-8677-C6AB61E197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BDD1E55B-DE82-4811-BB33-1468396D2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F4B0251C-DACC-4A24-83BA-3D95F8D19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3647EF9B-D99D-48C1-B61E-19B85F471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B55DF3C-DDF0-4B01-849E-46A663465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09149238-5A44-4264-84E6-DD25E7C01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4E6925C1-B440-4C1C-8829-2E6D9EE142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937B5BDB-32A7-4C47-A984-AF2316600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9B5A7D9C-91C9-49A3-8AD5-DB49632FD4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C64B015D-AFCF-4AB2-AE58-A069B06DB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A4407931-9375-400F-88AC-C63D4E9E9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554278B7-45C8-46E4-885A-69208D598B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3A806AB0-FBD6-41CD-997C-A76266D37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719E2D6D-6D96-4348-954B-3657A0B0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9794AABE-9C3E-4A8C-820F-0FDF65213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1DBEC39D-5464-46CA-B62B-24826F1F4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41807973-667B-4780-B3AA-4ADC32DB3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970D793C-C9EE-467B-8385-42B6905A00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94695A53-78EB-4811-8BBC-4707F30169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0576416F-0C2E-4D01-9357-5C73ADF85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A091FE22-8667-4F89-A333-BA9A0917E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CB779008-969D-4FA8-BB6C-3BBBCF919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CDAF3B96-0DFB-44BA-959D-BF9643FFE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5F66F5FF-98B2-4453-8175-EB602A6A0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751D9683-9D41-4058-B90B-99146FC2F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0907098D-1005-4522-BA21-F1534CBAC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5BFEF082-7E02-4ED8-B9D1-F0FC47FEC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4429C269-222E-4EFB-97B9-08FA243CE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FC460F7F-5702-4281-850B-59E4182A71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A329057C-293F-4933-9DEA-2463E66D4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7274CBA8-6253-4229-AC37-1D7126639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B7ABAAD2-23FD-4AF4-8506-3CDDC5607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27A85620-3B33-477A-949C-3F221DCC2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6247316E-E815-4CE3-9EC0-8DC8391EB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3D047E26-5A98-4B49-A453-C71D894500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940C95BF-A85B-4251-A817-35A7B4F71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EA4FDA2F-E340-40E6-8678-8F4F9EB3D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D94A3796-87FD-436D-8309-857F9B489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2B20BE68-41F5-4E59-87CD-A8654B123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7FD87938-B42E-45E5-ABB8-936E00A24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EA46A837-6AA3-4099-8055-251ED6D7D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B9D871B1-B4D0-4667-B5FA-21AE12E501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477E102A-1E9D-44C8-9DA0-1B4B61444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42DB4921-ECFC-42CD-B91B-56AB1FE263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3156177C-2880-4AAF-BFC7-C3EA4AD09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B7C807E0-34AB-4AC3-A674-D7E438C60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93AD80AB-575A-4D50-A561-CE310E06BF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E4C11A99-7E93-4B54-B1CE-D90D45325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25A3E814-2D04-4881-B9E9-81ADDC0C97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073D9FB4-F4AF-4974-A734-C9300D2107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081A1414-A8F5-43F1-BA51-B058EF2C05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E41588DC-3C7F-4695-A42A-B5ABEA8B5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3884DF6D-4C87-4B4A-A918-B3F3C8BE3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CF26F2A0-B8D0-48D4-A9A9-BEB75CFF1F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7A9177E1-A6DC-4200-9D85-31A348E027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7DA218E3-83A8-45E8-B2E3-4B693606C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31E51433-E260-493C-8A94-FCE7FD9BA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3A74FFD3-BE5F-435D-AC22-825B6E049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B3420F88-93EB-4790-A2BD-EFF61E77B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3875302B-159F-4E81-AD49-154BAA8FD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BE9966CE-BC06-4CEB-877D-34D9D1C2E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889924EA-8A9B-4ED5-8CF2-E184EE89D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300C1FB1-E227-40EE-A773-071D080BD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14F26B5D-6E35-40E8-90DF-FD65CB33F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059D8F05-F701-45A6-9377-454642C212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5F57ACF8-D510-4715-B964-20D980558C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51053CDD-687F-481B-86FB-56DA74C55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76B24CA5-1578-43AE-8ED8-CB9F7EA62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A3208550-AB5B-4E2B-914A-270D30163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D4120D7E-20EE-4413-A541-781EA43508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9C0CC66E-BFF1-47FD-8C37-092016FBE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09D9AD44-3983-44A2-9DBA-6C5FF3C47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71915592-B946-43D1-AE24-B72B17FC5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3AC48622-C7DC-416F-B14F-AB0C6A3EF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C122E9A7-0590-453C-AC3A-88265131C0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78246847-0B72-46B3-9243-7A7B92E212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207FF669-6E9C-47DF-A1A0-6676692794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06905CAD-DCDC-4965-969E-3BA793FCA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7E82B7F4-81C1-4A48-A3C9-B9DE741C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3D306B7-0050-4206-8020-D3F81BC46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BE50823B-85BA-4734-A0E5-99F2D027C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1F26CEA8-889B-4F33-AE59-91F66E1602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64E5726-D6A2-4541-9EB4-0D455BFB19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B5A9478C-31E8-4C23-856A-5B4D6936B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D4D55AFD-7163-47DF-8918-6BCF397B55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20C5BF88-D776-4C9B-89BD-85EE0DCE81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0A0347C6-25EE-4289-B805-750B30ABB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4C83C9E0-7820-4EA4-B9AA-AD6E0719F3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7E1B6DEA-553D-4733-9A45-3A28D118B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BE647149-B885-4A7D-B57E-A9762FF95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3FFCDDD6-EA47-4BA4-914F-B4AD52A7D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18C5FC42-4A56-48D7-9C6F-EE6973256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E58746BA-672F-48B8-BA1D-E317498C1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75C60814-753C-4243-BD88-443E240D6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174EB8C9-709B-42D9-9948-434CAA5E0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786AB5B1-D0D7-4FE2-9A7D-BF9C01F7D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718E7606-3FC9-4354-BCF8-A980AE6DFA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4705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CBEA0C-BB50-ED8E-2238-A569FA37B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F2F17297-7B92-6BBF-458E-840503478E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" r="9091" b="220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0496ACED-9F6B-4CC5-A927-FB932E0FA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3764612"/>
            <a:ext cx="5442280" cy="225621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37636C-BDD8-4A6F-856E-473A09BAD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79" y="4025589"/>
            <a:ext cx="4610932" cy="1415839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/>
              <a:t>WE Can Make a Difference</a:t>
            </a:r>
          </a:p>
        </p:txBody>
      </p:sp>
    </p:spTree>
    <p:extLst>
      <p:ext uri="{BB962C8B-B14F-4D97-AF65-F5344CB8AC3E}">
        <p14:creationId xmlns:p14="http://schemas.microsoft.com/office/powerpoint/2010/main" val="21832190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2723B-E8FC-C5D7-E38D-FA1219E18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hand reaching out to another hand&#10;&#10;Description automatically generated">
            <a:extLst>
              <a:ext uri="{FF2B5EF4-FFF2-40B4-BE49-F238E27FC236}">
                <a16:creationId xmlns:a16="http://schemas.microsoft.com/office/drawing/2014/main" id="{4602A4AB-3D64-468B-E77D-D285D7CE1F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1" b="64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467483-615B-79E5-F3CF-706CCFBE2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Jesus and Power</a:t>
            </a:r>
          </a:p>
        </p:txBody>
      </p:sp>
    </p:spTree>
    <p:extLst>
      <p:ext uri="{BB962C8B-B14F-4D97-AF65-F5344CB8AC3E}">
        <p14:creationId xmlns:p14="http://schemas.microsoft.com/office/powerpoint/2010/main" val="403599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n on a book&#10;&#10;Description automatically generated">
            <a:extLst>
              <a:ext uri="{FF2B5EF4-FFF2-40B4-BE49-F238E27FC236}">
                <a16:creationId xmlns:a16="http://schemas.microsoft.com/office/drawing/2014/main" id="{60E36E95-1F00-7A4E-EFC7-85C224F10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774" y="0"/>
            <a:ext cx="1271877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5EF26E-10DE-A006-87B4-DF157EC2E97A}"/>
              </a:ext>
            </a:extLst>
          </p:cNvPr>
          <p:cNvSpPr txBox="1"/>
          <p:nvPr/>
        </p:nvSpPr>
        <p:spPr>
          <a:xfrm>
            <a:off x="6517532" y="0"/>
            <a:ext cx="56744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Theological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      Grounding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678D9F-4136-A25C-3103-6A8331ED1CC8}"/>
              </a:ext>
            </a:extLst>
          </p:cNvPr>
          <p:cNvSpPr txBox="1"/>
          <p:nvPr/>
        </p:nvSpPr>
        <p:spPr>
          <a:xfrm>
            <a:off x="5476672" y="2738336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975301-EEE1-4288-7CF8-A94A6CBBD9AB}"/>
              </a:ext>
            </a:extLst>
          </p:cNvPr>
          <p:cNvSpPr txBox="1"/>
          <p:nvPr/>
        </p:nvSpPr>
        <p:spPr>
          <a:xfrm>
            <a:off x="9114818" y="2123658"/>
            <a:ext cx="2626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Luke 18:1-8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Matthew  25:31-45</a:t>
            </a:r>
          </a:p>
        </p:txBody>
      </p:sp>
    </p:spTree>
    <p:extLst>
      <p:ext uri="{BB962C8B-B14F-4D97-AF65-F5344CB8AC3E}">
        <p14:creationId xmlns:p14="http://schemas.microsoft.com/office/powerpoint/2010/main" val="4203082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3D9ACB-A791-19CB-D48D-5372FAC55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/>
              <a:t>Stories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9DF83-4D92-8024-7221-703D6E98E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en-US" sz="1700" dirty="0"/>
              <a:t>Methodist Miracle story</a:t>
            </a:r>
          </a:p>
          <a:p>
            <a:r>
              <a:rPr lang="en-US" sz="1700" dirty="0"/>
              <a:t>United Methodist at a critical time</a:t>
            </a:r>
          </a:p>
          <a:p>
            <a:r>
              <a:rPr lang="en-US" sz="1700" dirty="0"/>
              <a:t>Words of Anticipation </a:t>
            </a:r>
          </a:p>
          <a:p>
            <a:r>
              <a:rPr lang="en-US" sz="1700" dirty="0"/>
              <a:t>It takes a village</a:t>
            </a:r>
          </a:p>
          <a:p>
            <a:pPr lvl="1"/>
            <a:r>
              <a:rPr lang="en-US" sz="1700" dirty="0"/>
              <a:t>Letters of support brought tears</a:t>
            </a:r>
          </a:p>
          <a:p>
            <a:pPr lvl="1"/>
            <a:r>
              <a:rPr lang="en-US" sz="1700" dirty="0"/>
              <a:t>Those who couldn’t come also made an impact</a:t>
            </a:r>
          </a:p>
          <a:p>
            <a:pPr lvl="1"/>
            <a:r>
              <a:rPr lang="en-US" sz="1700" dirty="0"/>
              <a:t>See something, do something</a:t>
            </a:r>
          </a:p>
          <a:p>
            <a:pPr lvl="1"/>
            <a:r>
              <a:rPr lang="en-US" sz="1700" dirty="0"/>
              <a:t>Be adaptive</a:t>
            </a:r>
          </a:p>
          <a:p>
            <a:endParaRPr lang="en-US" sz="1700" dirty="0"/>
          </a:p>
        </p:txBody>
      </p:sp>
      <p:pic>
        <p:nvPicPr>
          <p:cNvPr id="5" name="Picture 4" descr="Front steps and columns of a majestic city building">
            <a:extLst>
              <a:ext uri="{FF2B5EF4-FFF2-40B4-BE49-F238E27FC236}">
                <a16:creationId xmlns:a16="http://schemas.microsoft.com/office/drawing/2014/main" id="{94BF2F62-0DC0-71D9-02BA-6B7C02E7DF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25" r="21474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2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4A57B-7F39-CADD-1E2E-E784E5E9F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Advocacy Day Plans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E3F0C6-096B-E8EB-AC9F-37BE6FBC7A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Central United Methodist Church, 215 North Capital Ave, Lansing, MI  48933</a:t>
            </a:r>
          </a:p>
          <a:p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2"/>
              </a:rPr>
              <a:t>Event page and registration</a:t>
            </a:r>
            <a:endParaRPr lang="en-US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Content Placeholder 5" descr="A group of people walking down a sidewalk">
            <a:extLst>
              <a:ext uri="{FF2B5EF4-FFF2-40B4-BE49-F238E27FC236}">
                <a16:creationId xmlns:a16="http://schemas.microsoft.com/office/drawing/2014/main" id="{67216AB6-5FC7-9D5D-A3D3-AA175F0BAB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06142"/>
            <a:ext cx="5181600" cy="3390304"/>
          </a:xfrm>
        </p:spPr>
      </p:pic>
    </p:spTree>
    <p:extLst>
      <p:ext uri="{BB962C8B-B14F-4D97-AF65-F5344CB8AC3E}">
        <p14:creationId xmlns:p14="http://schemas.microsoft.com/office/powerpoint/2010/main" val="2277090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7D788E-2C1B-4EF4-8719-12613771F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452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598D08-DF3A-0A24-C82E-474F26A70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949" y="3499076"/>
            <a:ext cx="6053558" cy="242477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All are Welcome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C54E824-C0F4-480B-BC88-689F50C45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DEA6A1-FC5C-4E6E-BBBF-7E472949B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6AAAC3B-1954-46B7-BBAC-27DFF5B52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9395" y="0"/>
            <a:ext cx="4023360" cy="2980240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8BF0F-1C1C-5F88-7D01-1F1B64E0B0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15161" y="356187"/>
            <a:ext cx="2878409" cy="1792281"/>
          </a:xfrm>
        </p:spPr>
        <p:txBody>
          <a:bodyPr anchor="ctr">
            <a:normAutofit/>
          </a:bodyPr>
          <a:lstStyle/>
          <a:p>
            <a:r>
              <a:rPr lang="en-US" sz="2000"/>
              <a:t>United Methodists and Friends</a:t>
            </a:r>
          </a:p>
          <a:p>
            <a:pPr marL="0" indent="0">
              <a:buNone/>
            </a:pPr>
            <a:endParaRPr lang="en-US" sz="20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5AD6500-BB62-4AAC-9D2F-C10DDC90C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897" y="1584494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18B386-4DA1-4110-4E98-92986402A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6139" y="3143438"/>
            <a:ext cx="3474621" cy="2780412"/>
          </a:xfrm>
        </p:spPr>
        <p:txBody>
          <a:bodyPr anchor="ctr">
            <a:normAutofit/>
          </a:bodyPr>
          <a:lstStyle/>
          <a:p>
            <a:r>
              <a:rPr lang="en-US" sz="2000"/>
              <a:t>Registration Cost:</a:t>
            </a:r>
          </a:p>
          <a:p>
            <a:r>
              <a:rPr lang="en-US" sz="2000"/>
              <a:t>Sliding scale, $30 recommended</a:t>
            </a:r>
          </a:p>
        </p:txBody>
      </p:sp>
    </p:spTree>
    <p:extLst>
      <p:ext uri="{BB962C8B-B14F-4D97-AF65-F5344CB8AC3E}">
        <p14:creationId xmlns:p14="http://schemas.microsoft.com/office/powerpoint/2010/main" val="212328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9D0AB4-C7E1-CF03-F4CB-A6872E562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sz="4000"/>
              <a:t>Donations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542D910-2F87-9459-41A1-78E236602C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3400604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636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FAC2DF-BA05-0BA7-54D5-94174F018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sz="4000"/>
              <a:t>Lunch and Learn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BF46572-7FF1-CC2F-6063-6184E0C325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7251451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4736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group of people sitting around a round table">
            <a:extLst>
              <a:ext uri="{FF2B5EF4-FFF2-40B4-BE49-F238E27FC236}">
                <a16:creationId xmlns:a16="http://schemas.microsoft.com/office/drawing/2014/main" id="{B1B74E07-0299-051F-639A-2B97F5D7DC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" r="1515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13B3DD6-CEF2-F9A7-6EAD-F1A60B92B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Let’s Talk About Power and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59EA1-876D-EFBE-7EA7-EAB7A87DD586}"/>
              </a:ext>
            </a:extLst>
          </p:cNvPr>
          <p:cNvSpPr>
            <a:spLocks/>
          </p:cNvSpPr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With leaders from the Board of Justice</a:t>
            </a:r>
          </a:p>
          <a:p>
            <a:pPr marL="41148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Albert Rush, chair of Church and Society</a:t>
            </a:r>
          </a:p>
          <a:p>
            <a:pPr marL="41148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Dale Milford, co-chair of Religion and Race </a:t>
            </a:r>
          </a:p>
          <a:p>
            <a:pPr marL="41148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Michelle King, chair of Disability Concerns and Advocacy Day assistant</a:t>
            </a:r>
          </a:p>
          <a:p>
            <a:pPr marL="41148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41148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And Alice Fleming Townley, Advocacy consultant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DEB8407-DE55-5B9D-54CC-E3E1178054E2}"/>
              </a:ext>
            </a:extLst>
          </p:cNvPr>
          <p:cNvSpPr>
            <a:spLocks/>
          </p:cNvSpPr>
          <p:nvPr/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143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F56FB-F9EC-ABFF-5222-874E30066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 by February 25</a:t>
            </a:r>
          </a:p>
        </p:txBody>
      </p:sp>
      <p:pic>
        <p:nvPicPr>
          <p:cNvPr id="6" name="Picture Placeholder 5" descr="A group of people at a table&#10;&#10;Description automatically generated">
            <a:extLst>
              <a:ext uri="{FF2B5EF4-FFF2-40B4-BE49-F238E27FC236}">
                <a16:creationId xmlns:a16="http://schemas.microsoft.com/office/drawing/2014/main" id="{39B5D2AD-B88F-A754-3018-1F2659DC417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03ED3-3160-020B-E671-9553C444A5A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For lunch and appointment reservations, register in advance.</a:t>
            </a:r>
          </a:p>
          <a:p>
            <a:endParaRPr lang="en-US" dirty="0"/>
          </a:p>
          <a:p>
            <a:r>
              <a:rPr lang="en-US" dirty="0"/>
              <a:t>Walk ins will also be welcome.</a:t>
            </a:r>
          </a:p>
        </p:txBody>
      </p:sp>
    </p:spTree>
    <p:extLst>
      <p:ext uri="{BB962C8B-B14F-4D97-AF65-F5344CB8AC3E}">
        <p14:creationId xmlns:p14="http://schemas.microsoft.com/office/powerpoint/2010/main" val="3953976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19E734-BD90-59BB-9761-B8B2D4EB34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F14D18-0829-EE0F-D74E-9CC2EA02F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Pre-event trainings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AF51940-3240-C669-D47B-360ED20601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362728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51259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8" name="Rectangle 2057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B8DF6C-E05C-B69B-6055-6EB32A8AC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600 Semi-Colon Butterflies</a:t>
            </a:r>
          </a:p>
        </p:txBody>
      </p:sp>
      <p:sp>
        <p:nvSpPr>
          <p:cNvPr id="2057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461BE-6B74-171E-2D32-FF9399E07B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/>
              <a:t>421 on Capitol lawn</a:t>
            </a:r>
          </a:p>
          <a:p>
            <a:r>
              <a:rPr lang="en-US" sz="2200" dirty="0"/>
              <a:t>One for each legislator to be delivered with visits and letters</a:t>
            </a:r>
          </a:p>
          <a:p>
            <a:r>
              <a:rPr lang="en-US" sz="2200" dirty="0"/>
              <a:t>Giant semi-colon butterfly being commissioned by BOJ</a:t>
            </a:r>
          </a:p>
          <a:p>
            <a:r>
              <a:rPr lang="en-US" sz="2200" dirty="0"/>
              <a:t>May be sent in advance to Central UMC: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215 North Capital Ave, Lansing, MI  48933</a:t>
            </a:r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2050" name="Picture 2" descr="Advocacy Day Logo">
            <a:extLst>
              <a:ext uri="{FF2B5EF4-FFF2-40B4-BE49-F238E27FC236}">
                <a16:creationId xmlns:a16="http://schemas.microsoft.com/office/drawing/2014/main" id="{E2162111-9915-178F-9C73-09C602C86C3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9048" y="774577"/>
            <a:ext cx="5458968" cy="530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8367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7FB95-7E76-6292-4445-814D00331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Schedule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2E32F-F5DB-F630-FAAA-FF6477B90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200" b="0" i="1">
                <a:effectLst/>
                <a:latin typeface="barlow" panose="00000500000000000000" pitchFamily="2" charset="0"/>
              </a:rPr>
              <a:t>*All times Eastern Standard Time</a:t>
            </a:r>
            <a:br>
              <a:rPr lang="en-US" sz="2200"/>
            </a:br>
            <a:r>
              <a:rPr lang="en-US" sz="2200" b="0" i="0">
                <a:effectLst/>
                <a:latin typeface="barlow" panose="00000500000000000000" pitchFamily="2" charset="0"/>
              </a:rPr>
              <a:t>7:30 AM Registration and refreshments</a:t>
            </a:r>
            <a:br>
              <a:rPr lang="en-US" sz="2200"/>
            </a:br>
            <a:r>
              <a:rPr lang="en-US" sz="2200" b="0" i="0">
                <a:effectLst/>
                <a:latin typeface="barlow" panose="00000500000000000000" pitchFamily="2" charset="0"/>
              </a:rPr>
              <a:t>8:30 AM Welcome</a:t>
            </a:r>
            <a:br>
              <a:rPr lang="en-US" sz="2200"/>
            </a:br>
            <a:r>
              <a:rPr lang="en-US" sz="2200" b="0" i="0">
                <a:effectLst/>
                <a:latin typeface="barlow" panose="00000500000000000000" pitchFamily="2" charset="0"/>
              </a:rPr>
              <a:t>9:30 AM - 11:30 AM - Advocacy Activites</a:t>
            </a:r>
            <a:br>
              <a:rPr lang="en-US" sz="2200"/>
            </a:br>
            <a:r>
              <a:rPr lang="en-US" sz="2200" b="0" i="0">
                <a:effectLst/>
                <a:latin typeface="barlow" panose="00000500000000000000" pitchFamily="2" charset="0"/>
              </a:rPr>
              <a:t>11:30 AM - Press Conference</a:t>
            </a:r>
            <a:br>
              <a:rPr lang="en-US" sz="2200"/>
            </a:br>
            <a:r>
              <a:rPr lang="en-US" sz="2200" b="0" i="0">
                <a:effectLst/>
                <a:latin typeface="barlow" panose="00000500000000000000" pitchFamily="2" charset="0"/>
              </a:rPr>
              <a:t>12:15 PM - Lunch</a:t>
            </a:r>
            <a:br>
              <a:rPr lang="en-US" sz="2200"/>
            </a:br>
            <a:r>
              <a:rPr lang="en-US" sz="2200" b="0" i="0">
                <a:effectLst/>
                <a:latin typeface="barlow" panose="00000500000000000000" pitchFamily="2" charset="0"/>
              </a:rPr>
              <a:t>1:00 PM - Worship</a:t>
            </a:r>
            <a:br>
              <a:rPr lang="en-US" sz="2200"/>
            </a:br>
            <a:r>
              <a:rPr lang="en-US" sz="2200" b="0" i="0">
                <a:effectLst/>
                <a:latin typeface="barlow" panose="00000500000000000000" pitchFamily="2" charset="0"/>
              </a:rPr>
              <a:t>Official events conclude after worship. Capitol tours are optional at 2:30 PM and 3:00 PM. Sign-up is included in the registration form.</a:t>
            </a:r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582615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537EC0-B084-186C-B620-7C2AE20C9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Advocacy Activities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0073A-6783-A32A-FFFB-B889DB757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b="0" i="0" dirty="0">
                <a:effectLst/>
                <a:latin typeface="barlow" panose="020F0502020204030204" pitchFamily="2" charset="0"/>
              </a:rPr>
              <a:t>Meetings with legislators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0" i="0" dirty="0">
                <a:effectLst/>
                <a:latin typeface="barlow" panose="020F0502020204030204" pitchFamily="2" charset="0"/>
              </a:rPr>
              <a:t>Poster making for press conference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0" i="0" dirty="0">
                <a:effectLst/>
                <a:latin typeface="barlow" panose="020F0502020204030204" pitchFamily="2" charset="0"/>
              </a:rPr>
              <a:t>Letter writing 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0" i="0" dirty="0">
                <a:effectLst/>
                <a:latin typeface="barlow" panose="020F0502020204030204" pitchFamily="2" charset="0"/>
              </a:rPr>
              <a:t>Prayer in the rotunda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0" i="0" dirty="0">
                <a:effectLst/>
                <a:latin typeface="barlow" panose="020F0502020204030204" pitchFamily="2" charset="0"/>
              </a:rPr>
              <a:t>Prayer in the sanctuary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0" i="0" dirty="0">
                <a:effectLst/>
                <a:latin typeface="barlow" panose="020F0502020204030204" pitchFamily="2" charset="0"/>
              </a:rPr>
              <a:t>Public witness on the Capitol lawn (art display and resource table)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0" i="0" dirty="0">
                <a:effectLst/>
                <a:latin typeface="barlow" panose="020F0502020204030204" pitchFamily="2" charset="0"/>
              </a:rPr>
              <a:t>Introductions in the House and Senate chambers</a:t>
            </a:r>
          </a:p>
          <a:p>
            <a:r>
              <a:rPr lang="en-US" sz="2200" dirty="0"/>
              <a:t>Butterfly display</a:t>
            </a:r>
          </a:p>
        </p:txBody>
      </p:sp>
    </p:spTree>
    <p:extLst>
      <p:ext uri="{BB962C8B-B14F-4D97-AF65-F5344CB8AC3E}">
        <p14:creationId xmlns:p14="http://schemas.microsoft.com/office/powerpoint/2010/main" val="2009200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AA1128-3E10-836C-097D-6C0EAAFC68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34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FA1C06-4D35-2579-A552-9CCD51EC5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Legislative Priorities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470913A-5BC0-EFFD-1FAA-A3E3BD497B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50240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47846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7854"/>
            <a:ext cx="12192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A439A9-CF32-55A9-4B3F-D5FA30896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1" y="601744"/>
            <a:ext cx="6781800" cy="1338696"/>
          </a:xfrm>
        </p:spPr>
        <p:txBody>
          <a:bodyPr>
            <a:normAutofit/>
          </a:bodyPr>
          <a:lstStyle/>
          <a:p>
            <a:r>
              <a:rPr lang="en-US" dirty="0"/>
              <a:t>Hotel Block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C38667-F73C-0C4F-E8AE-67DC9BD8CE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938" r="25265"/>
          <a:stretch/>
        </p:blipFill>
        <p:spPr>
          <a:xfrm>
            <a:off x="20" y="10"/>
            <a:ext cx="375473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DC156-19A0-4470-AB7B-F0A7460C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1" y="2201958"/>
            <a:ext cx="6781800" cy="3900730"/>
          </a:xfrm>
        </p:spPr>
        <p:txBody>
          <a:bodyPr anchor="t">
            <a:normAutofit/>
          </a:bodyPr>
          <a:lstStyle/>
          <a:p>
            <a:r>
              <a:rPr lang="en-US" sz="2000" b="0" i="0">
                <a:effectLst/>
                <a:latin typeface="barlow" panose="00000500000000000000" pitchFamily="2" charset="0"/>
              </a:rPr>
              <a:t>A block of rooms is available at </a:t>
            </a:r>
            <a:r>
              <a:rPr lang="en-US" sz="2000" b="0" i="0" u="sng">
                <a:effectLst/>
                <a:latin typeface="barlow" panose="00000500000000000000" pitchFamily="2" charset="0"/>
                <a:hlinkClick r:id="rId3"/>
              </a:rPr>
              <a:t>Hyatt Place Lansing - East, 2401 Showtime Dr., Lansing, MI  48912</a:t>
            </a:r>
            <a:endParaRPr lang="en-US" sz="2000" b="0" i="0" u="sng">
              <a:effectLst/>
              <a:latin typeface="barlow" panose="00000500000000000000" pitchFamily="2" charset="0"/>
            </a:endParaRPr>
          </a:p>
          <a:p>
            <a:r>
              <a:rPr lang="en-US" sz="2000" b="0" i="0">
                <a:effectLst/>
                <a:latin typeface="barlow" panose="00000500000000000000" pitchFamily="2" charset="0"/>
              </a:rPr>
              <a:t>The rate of $109 + tax is available from Tuesday, March 12 - Thursday, March 14.</a:t>
            </a:r>
          </a:p>
          <a:p>
            <a:r>
              <a:rPr lang="en-US" sz="2000" b="0" i="0">
                <a:effectLst/>
                <a:latin typeface="barlow" panose="00000500000000000000" pitchFamily="2" charset="0"/>
              </a:rPr>
              <a:t>Use the link below to book, or call Hyatt Reservations at 888.492.8847 and mention group code G-UMC3.</a:t>
            </a:r>
          </a:p>
          <a:p>
            <a:r>
              <a:rPr lang="en-US" sz="2000" b="0" i="0">
                <a:effectLst/>
                <a:latin typeface="barlow" panose="00000500000000000000" pitchFamily="2" charset="0"/>
              </a:rPr>
              <a:t>Group rate is available through February 20, 2024. </a:t>
            </a:r>
          </a:p>
          <a:p>
            <a:pPr marL="0" indent="0">
              <a:buNone/>
            </a:pPr>
            <a:r>
              <a:rPr lang="en-US" sz="2000">
                <a:latin typeface="barlow" panose="00000500000000000000" pitchFamily="2" charset="0"/>
                <a:hlinkClick r:id="rId4"/>
              </a:rPr>
              <a:t>Hyatt Place Lansing Booking Link</a:t>
            </a:r>
            <a:endParaRPr lang="en-US" sz="2000" b="0" i="0">
              <a:effectLst/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2656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46BFA8-C244-C915-B3D5-11411DAF9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640080"/>
            <a:ext cx="6894576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Debrief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4C7B6-C54B-9678-3905-C1E7FCF8F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4296" y="4636008"/>
            <a:ext cx="6894576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Tuesday, March 20, 7pm</a:t>
            </a:r>
          </a:p>
          <a:p>
            <a:r>
              <a:rPr lang="en-US">
                <a:solidFill>
                  <a:schemeClr val="tx1"/>
                </a:solidFill>
              </a:rPr>
              <a:t>Same zoom link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96229D-C0AB-1BC2-D9FE-99709F4F30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56" r="12602" b="-1"/>
          <a:stretch/>
        </p:blipFill>
        <p:spPr>
          <a:xfrm>
            <a:off x="20" y="10"/>
            <a:ext cx="4049786" cy="6857990"/>
          </a:xfrm>
          <a:custGeom>
            <a:avLst/>
            <a:gdLst/>
            <a:ahLst/>
            <a:cxnLst/>
            <a:rect l="l" t="t" r="r" b="b"/>
            <a:pathLst>
              <a:path w="4049806" h="6858000">
                <a:moveTo>
                  <a:pt x="0" y="0"/>
                </a:moveTo>
                <a:lnTo>
                  <a:pt x="4018525" y="0"/>
                </a:lnTo>
                <a:lnTo>
                  <a:pt x="4019816" y="10931"/>
                </a:lnTo>
                <a:cubicBezTo>
                  <a:pt x="4034945" y="94836"/>
                  <a:pt x="4032275" y="179884"/>
                  <a:pt x="4036343" y="264297"/>
                </a:cubicBezTo>
                <a:cubicBezTo>
                  <a:pt x="4041301" y="367652"/>
                  <a:pt x="4035072" y="471135"/>
                  <a:pt x="4032911" y="574617"/>
                </a:cubicBezTo>
                <a:cubicBezTo>
                  <a:pt x="4031004" y="662717"/>
                  <a:pt x="4022232" y="750690"/>
                  <a:pt x="4025029" y="838916"/>
                </a:cubicBezTo>
                <a:cubicBezTo>
                  <a:pt x="4025029" y="841968"/>
                  <a:pt x="4025029" y="845019"/>
                  <a:pt x="4025029" y="848070"/>
                </a:cubicBezTo>
                <a:cubicBezTo>
                  <a:pt x="4017020" y="945068"/>
                  <a:pt x="4017020" y="1042576"/>
                  <a:pt x="4025029" y="1139574"/>
                </a:cubicBezTo>
                <a:cubicBezTo>
                  <a:pt x="4027609" y="1179950"/>
                  <a:pt x="4026885" y="1220466"/>
                  <a:pt x="4022868" y="1260728"/>
                </a:cubicBezTo>
                <a:cubicBezTo>
                  <a:pt x="4019054" y="1311960"/>
                  <a:pt x="4006849" y="1364083"/>
                  <a:pt x="4015621" y="1414934"/>
                </a:cubicBezTo>
                <a:cubicBezTo>
                  <a:pt x="4021367" y="1456784"/>
                  <a:pt x="4024558" y="1498940"/>
                  <a:pt x="4025156" y="1541172"/>
                </a:cubicBezTo>
                <a:cubicBezTo>
                  <a:pt x="4029478" y="1635755"/>
                  <a:pt x="4025283" y="1730847"/>
                  <a:pt x="4023757" y="1825685"/>
                </a:cubicBezTo>
                <a:cubicBezTo>
                  <a:pt x="4021850" y="1936286"/>
                  <a:pt x="4024647" y="2046634"/>
                  <a:pt x="4015748" y="2157235"/>
                </a:cubicBezTo>
                <a:cubicBezTo>
                  <a:pt x="4010790" y="2246581"/>
                  <a:pt x="4010790" y="2336130"/>
                  <a:pt x="4015748" y="2425476"/>
                </a:cubicBezTo>
                <a:cubicBezTo>
                  <a:pt x="4018164" y="2507473"/>
                  <a:pt x="4030495" y="2588454"/>
                  <a:pt x="4028461" y="2671214"/>
                </a:cubicBezTo>
                <a:cubicBezTo>
                  <a:pt x="4026046" y="2767832"/>
                  <a:pt x="4014604" y="2863940"/>
                  <a:pt x="4018164" y="2960685"/>
                </a:cubicBezTo>
                <a:cubicBezTo>
                  <a:pt x="4019816" y="3006832"/>
                  <a:pt x="4019944" y="3052980"/>
                  <a:pt x="4020961" y="3099127"/>
                </a:cubicBezTo>
                <a:cubicBezTo>
                  <a:pt x="4021978" y="3154682"/>
                  <a:pt x="4032021" y="3210110"/>
                  <a:pt x="4026427" y="3265665"/>
                </a:cubicBezTo>
                <a:cubicBezTo>
                  <a:pt x="4017147" y="3358087"/>
                  <a:pt x="3993120" y="3448857"/>
                  <a:pt x="4008121" y="3543567"/>
                </a:cubicBezTo>
                <a:cubicBezTo>
                  <a:pt x="4016384" y="3595690"/>
                  <a:pt x="4025791" y="3647940"/>
                  <a:pt x="4030495" y="3700571"/>
                </a:cubicBezTo>
                <a:cubicBezTo>
                  <a:pt x="4034690" y="3747608"/>
                  <a:pt x="4045369" y="3795408"/>
                  <a:pt x="4037233" y="3842191"/>
                </a:cubicBezTo>
                <a:cubicBezTo>
                  <a:pt x="4030368" y="3882237"/>
                  <a:pt x="4034055" y="3922282"/>
                  <a:pt x="4028715" y="3962327"/>
                </a:cubicBezTo>
                <a:cubicBezTo>
                  <a:pt x="4021723" y="4014831"/>
                  <a:pt x="4017910" y="4068352"/>
                  <a:pt x="4012697" y="4121111"/>
                </a:cubicBezTo>
                <a:cubicBezTo>
                  <a:pt x="4007866" y="4169038"/>
                  <a:pt x="4004307" y="4216838"/>
                  <a:pt x="4017020" y="4261841"/>
                </a:cubicBezTo>
                <a:cubicBezTo>
                  <a:pt x="4048039" y="4375112"/>
                  <a:pt x="4031004" y="4487748"/>
                  <a:pt x="4019308" y="4600257"/>
                </a:cubicBezTo>
                <a:cubicBezTo>
                  <a:pt x="4013587" y="4655049"/>
                  <a:pt x="4005197" y="4712765"/>
                  <a:pt x="4017910" y="4762853"/>
                </a:cubicBezTo>
                <a:cubicBezTo>
                  <a:pt x="4041428" y="4851716"/>
                  <a:pt x="4022995" y="4936764"/>
                  <a:pt x="4012824" y="5021432"/>
                </a:cubicBezTo>
                <a:cubicBezTo>
                  <a:pt x="4002654" y="5106099"/>
                  <a:pt x="4000239" y="5189495"/>
                  <a:pt x="4018037" y="5272637"/>
                </a:cubicBezTo>
                <a:cubicBezTo>
                  <a:pt x="4030495" y="5331116"/>
                  <a:pt x="4030495" y="5390612"/>
                  <a:pt x="4032021" y="5449600"/>
                </a:cubicBezTo>
                <a:cubicBezTo>
                  <a:pt x="4032911" y="5486339"/>
                  <a:pt x="4019308" y="5523842"/>
                  <a:pt x="4010282" y="5560582"/>
                </a:cubicBezTo>
                <a:cubicBezTo>
                  <a:pt x="3994009" y="5626943"/>
                  <a:pt x="3988162" y="5694321"/>
                  <a:pt x="4010282" y="5759029"/>
                </a:cubicBezTo>
                <a:cubicBezTo>
                  <a:pt x="4040793" y="5848655"/>
                  <a:pt x="4058336" y="5938407"/>
                  <a:pt x="4045623" y="6033117"/>
                </a:cubicBezTo>
                <a:cubicBezTo>
                  <a:pt x="4038377" y="6091724"/>
                  <a:pt x="4036597" y="6151347"/>
                  <a:pt x="4025664" y="6209190"/>
                </a:cubicBezTo>
                <a:cubicBezTo>
                  <a:pt x="4007358" y="6304790"/>
                  <a:pt x="4013841" y="6399882"/>
                  <a:pt x="4028461" y="6494211"/>
                </a:cubicBezTo>
                <a:cubicBezTo>
                  <a:pt x="4038542" y="6573081"/>
                  <a:pt x="4039610" y="6652829"/>
                  <a:pt x="4031639" y="6731941"/>
                </a:cubicBezTo>
                <a:lnTo>
                  <a:pt x="40229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82580482-BA80-420A-8A05-C58E97F2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4409267"/>
            <a:ext cx="4242816" cy="18288"/>
          </a:xfrm>
          <a:custGeom>
            <a:avLst/>
            <a:gdLst>
              <a:gd name="connsiteX0" fmla="*/ 0 w 4242816"/>
              <a:gd name="connsiteY0" fmla="*/ 0 h 18288"/>
              <a:gd name="connsiteX1" fmla="*/ 690973 w 4242816"/>
              <a:gd name="connsiteY1" fmla="*/ 0 h 18288"/>
              <a:gd name="connsiteX2" fmla="*/ 1212233 w 4242816"/>
              <a:gd name="connsiteY2" fmla="*/ 0 h 18288"/>
              <a:gd name="connsiteX3" fmla="*/ 1860778 w 4242816"/>
              <a:gd name="connsiteY3" fmla="*/ 0 h 18288"/>
              <a:gd name="connsiteX4" fmla="*/ 2424466 w 4242816"/>
              <a:gd name="connsiteY4" fmla="*/ 0 h 18288"/>
              <a:gd name="connsiteX5" fmla="*/ 3115439 w 4242816"/>
              <a:gd name="connsiteY5" fmla="*/ 0 h 18288"/>
              <a:gd name="connsiteX6" fmla="*/ 3636699 w 4242816"/>
              <a:gd name="connsiteY6" fmla="*/ 0 h 18288"/>
              <a:gd name="connsiteX7" fmla="*/ 4242816 w 4242816"/>
              <a:gd name="connsiteY7" fmla="*/ 0 h 18288"/>
              <a:gd name="connsiteX8" fmla="*/ 4242816 w 4242816"/>
              <a:gd name="connsiteY8" fmla="*/ 18288 h 18288"/>
              <a:gd name="connsiteX9" fmla="*/ 3636699 w 4242816"/>
              <a:gd name="connsiteY9" fmla="*/ 18288 h 18288"/>
              <a:gd name="connsiteX10" fmla="*/ 3030583 w 4242816"/>
              <a:gd name="connsiteY10" fmla="*/ 18288 h 18288"/>
              <a:gd name="connsiteX11" fmla="*/ 2466894 w 4242816"/>
              <a:gd name="connsiteY11" fmla="*/ 18288 h 18288"/>
              <a:gd name="connsiteX12" fmla="*/ 1988062 w 4242816"/>
              <a:gd name="connsiteY12" fmla="*/ 18288 h 18288"/>
              <a:gd name="connsiteX13" fmla="*/ 1466802 w 4242816"/>
              <a:gd name="connsiteY13" fmla="*/ 18288 h 18288"/>
              <a:gd name="connsiteX14" fmla="*/ 860686 w 4242816"/>
              <a:gd name="connsiteY14" fmla="*/ 18288 h 18288"/>
              <a:gd name="connsiteX15" fmla="*/ 0 w 4242816"/>
              <a:gd name="connsiteY15" fmla="*/ 18288 h 18288"/>
              <a:gd name="connsiteX16" fmla="*/ 0 w 4242816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2816" h="18288" fill="none" extrusionOk="0">
                <a:moveTo>
                  <a:pt x="0" y="0"/>
                </a:moveTo>
                <a:cubicBezTo>
                  <a:pt x="249934" y="1471"/>
                  <a:pt x="379877" y="-29444"/>
                  <a:pt x="690973" y="0"/>
                </a:cubicBezTo>
                <a:cubicBezTo>
                  <a:pt x="1002069" y="29444"/>
                  <a:pt x="1021583" y="17501"/>
                  <a:pt x="1212233" y="0"/>
                </a:cubicBezTo>
                <a:cubicBezTo>
                  <a:pt x="1402883" y="-17501"/>
                  <a:pt x="1678760" y="5386"/>
                  <a:pt x="1860778" y="0"/>
                </a:cubicBezTo>
                <a:cubicBezTo>
                  <a:pt x="2042796" y="-5386"/>
                  <a:pt x="2245608" y="-22401"/>
                  <a:pt x="2424466" y="0"/>
                </a:cubicBezTo>
                <a:cubicBezTo>
                  <a:pt x="2603324" y="22401"/>
                  <a:pt x="2890020" y="33806"/>
                  <a:pt x="3115439" y="0"/>
                </a:cubicBezTo>
                <a:cubicBezTo>
                  <a:pt x="3340858" y="-33806"/>
                  <a:pt x="3428300" y="18628"/>
                  <a:pt x="3636699" y="0"/>
                </a:cubicBezTo>
                <a:cubicBezTo>
                  <a:pt x="3845098" y="-18628"/>
                  <a:pt x="4108824" y="5541"/>
                  <a:pt x="4242816" y="0"/>
                </a:cubicBezTo>
                <a:cubicBezTo>
                  <a:pt x="4242066" y="4160"/>
                  <a:pt x="4243125" y="10356"/>
                  <a:pt x="4242816" y="18288"/>
                </a:cubicBezTo>
                <a:cubicBezTo>
                  <a:pt x="4113424" y="32735"/>
                  <a:pt x="3768327" y="47567"/>
                  <a:pt x="3636699" y="18288"/>
                </a:cubicBezTo>
                <a:cubicBezTo>
                  <a:pt x="3505071" y="-10991"/>
                  <a:pt x="3294208" y="-4990"/>
                  <a:pt x="3030583" y="18288"/>
                </a:cubicBezTo>
                <a:cubicBezTo>
                  <a:pt x="2766958" y="41566"/>
                  <a:pt x="2649277" y="20974"/>
                  <a:pt x="2466894" y="18288"/>
                </a:cubicBezTo>
                <a:cubicBezTo>
                  <a:pt x="2284511" y="15602"/>
                  <a:pt x="2151277" y="1154"/>
                  <a:pt x="1988062" y="18288"/>
                </a:cubicBezTo>
                <a:cubicBezTo>
                  <a:pt x="1824847" y="35422"/>
                  <a:pt x="1691359" y="9265"/>
                  <a:pt x="1466802" y="18288"/>
                </a:cubicBezTo>
                <a:cubicBezTo>
                  <a:pt x="1242245" y="27311"/>
                  <a:pt x="1006161" y="36605"/>
                  <a:pt x="860686" y="18288"/>
                </a:cubicBezTo>
                <a:cubicBezTo>
                  <a:pt x="715211" y="-29"/>
                  <a:pt x="242774" y="46538"/>
                  <a:pt x="0" y="18288"/>
                </a:cubicBezTo>
                <a:cubicBezTo>
                  <a:pt x="-146" y="11482"/>
                  <a:pt x="-422" y="5192"/>
                  <a:pt x="0" y="0"/>
                </a:cubicBezTo>
                <a:close/>
              </a:path>
              <a:path w="4242816" h="18288" stroke="0" extrusionOk="0">
                <a:moveTo>
                  <a:pt x="0" y="0"/>
                </a:moveTo>
                <a:cubicBezTo>
                  <a:pt x="259751" y="-14018"/>
                  <a:pt x="356632" y="-15007"/>
                  <a:pt x="521260" y="0"/>
                </a:cubicBezTo>
                <a:cubicBezTo>
                  <a:pt x="685888" y="15007"/>
                  <a:pt x="885786" y="5167"/>
                  <a:pt x="1212233" y="0"/>
                </a:cubicBezTo>
                <a:cubicBezTo>
                  <a:pt x="1538680" y="-5167"/>
                  <a:pt x="1458849" y="7951"/>
                  <a:pt x="1691065" y="0"/>
                </a:cubicBezTo>
                <a:cubicBezTo>
                  <a:pt x="1923281" y="-7951"/>
                  <a:pt x="1985780" y="-16303"/>
                  <a:pt x="2169897" y="0"/>
                </a:cubicBezTo>
                <a:cubicBezTo>
                  <a:pt x="2354014" y="16303"/>
                  <a:pt x="2633054" y="-2739"/>
                  <a:pt x="2776014" y="0"/>
                </a:cubicBezTo>
                <a:cubicBezTo>
                  <a:pt x="2918974" y="2739"/>
                  <a:pt x="3112688" y="-15682"/>
                  <a:pt x="3339702" y="0"/>
                </a:cubicBezTo>
                <a:cubicBezTo>
                  <a:pt x="3566716" y="15682"/>
                  <a:pt x="4015278" y="-28467"/>
                  <a:pt x="4242816" y="0"/>
                </a:cubicBezTo>
                <a:cubicBezTo>
                  <a:pt x="4243501" y="7633"/>
                  <a:pt x="4242294" y="10002"/>
                  <a:pt x="4242816" y="18288"/>
                </a:cubicBezTo>
                <a:cubicBezTo>
                  <a:pt x="3924964" y="16283"/>
                  <a:pt x="3746362" y="-1805"/>
                  <a:pt x="3551843" y="18288"/>
                </a:cubicBezTo>
                <a:cubicBezTo>
                  <a:pt x="3357324" y="38381"/>
                  <a:pt x="3126422" y="47156"/>
                  <a:pt x="2860870" y="18288"/>
                </a:cubicBezTo>
                <a:cubicBezTo>
                  <a:pt x="2595318" y="-10580"/>
                  <a:pt x="2572437" y="11441"/>
                  <a:pt x="2297182" y="18288"/>
                </a:cubicBezTo>
                <a:cubicBezTo>
                  <a:pt x="2021927" y="25135"/>
                  <a:pt x="1916908" y="33601"/>
                  <a:pt x="1733493" y="18288"/>
                </a:cubicBezTo>
                <a:cubicBezTo>
                  <a:pt x="1550078" y="2975"/>
                  <a:pt x="1412440" y="27896"/>
                  <a:pt x="1212233" y="18288"/>
                </a:cubicBezTo>
                <a:cubicBezTo>
                  <a:pt x="1012026" y="8680"/>
                  <a:pt x="914386" y="13859"/>
                  <a:pt x="648545" y="18288"/>
                </a:cubicBezTo>
                <a:cubicBezTo>
                  <a:pt x="382704" y="22717"/>
                  <a:pt x="233522" y="39342"/>
                  <a:pt x="0" y="18288"/>
                </a:cubicBezTo>
                <a:cubicBezTo>
                  <a:pt x="-772" y="13661"/>
                  <a:pt x="-839" y="849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085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905C3B-75EE-1B14-815C-9E0268EEB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461" y="728664"/>
            <a:ext cx="4984813" cy="31570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Questions and Answers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7AF7D-A334-98C3-2CC3-10A3322D4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7461" y="4072045"/>
            <a:ext cx="4984813" cy="205728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 descr="Infinite question marks in 3D rendering">
            <a:extLst>
              <a:ext uri="{FF2B5EF4-FFF2-40B4-BE49-F238E27FC236}">
                <a16:creationId xmlns:a16="http://schemas.microsoft.com/office/drawing/2014/main" id="{A31BF7BF-8AB7-9147-9F42-C40F51C62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11" r="11036" b="-1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48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8CD00E-F696-7D88-0DAA-0F472B588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Next Action Step</a:t>
            </a:r>
          </a:p>
        </p:txBody>
      </p:sp>
      <p:pic>
        <p:nvPicPr>
          <p:cNvPr id="5" name="Picture 4" descr="Calendar on table">
            <a:extLst>
              <a:ext uri="{FF2B5EF4-FFF2-40B4-BE49-F238E27FC236}">
                <a16:creationId xmlns:a16="http://schemas.microsoft.com/office/drawing/2014/main" id="{23200DEA-B9F6-C066-CCDA-988D5A730C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51" r="44418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5C5F3-B415-6EB5-B8F7-10DB56173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sz="1900" dirty="0"/>
              <a:t>Invite people to REGISTER for Advocacy Day</a:t>
            </a:r>
          </a:p>
          <a:p>
            <a:pPr lvl="1"/>
            <a:r>
              <a:rPr lang="en-US" sz="1900" dirty="0"/>
              <a:t>Registration Deadline for appointments and lunch is February 25</a:t>
            </a:r>
          </a:p>
          <a:p>
            <a:r>
              <a:rPr lang="en-US" sz="1900" dirty="0"/>
              <a:t>Contact your legislators now and let them know you are coming </a:t>
            </a:r>
            <a:r>
              <a:rPr lang="en-US" sz="1900"/>
              <a:t>and why</a:t>
            </a:r>
            <a:endParaRPr lang="en-US" sz="1900" dirty="0"/>
          </a:p>
          <a:p>
            <a:pPr lvl="1"/>
            <a:r>
              <a:rPr lang="en-US" sz="1900" dirty="0"/>
              <a:t>If they want to schedule with you now, share with: </a:t>
            </a:r>
            <a:r>
              <a:rPr lang="en-US" sz="1900" dirty="0">
                <a:hlinkClick r:id="rId3"/>
              </a:rPr>
              <a:t>advocacy-day@michiganumc.org</a:t>
            </a:r>
            <a:endParaRPr lang="en-US" sz="1900" dirty="0"/>
          </a:p>
          <a:p>
            <a:r>
              <a:rPr lang="en-US" sz="1900" dirty="0"/>
              <a:t>Attend coffee hours that senators and representatives have and share you support of increased mental health access.  Ask them about their support for the parity bill.</a:t>
            </a:r>
          </a:p>
          <a:p>
            <a:pPr lvl="1"/>
            <a:endParaRPr lang="en-US" sz="1900" dirty="0"/>
          </a:p>
          <a:p>
            <a:pPr marL="457200" lvl="1" indent="0">
              <a:buNone/>
            </a:pPr>
            <a:endParaRPr lang="en-US" sz="1900" dirty="0"/>
          </a:p>
          <a:p>
            <a:pPr marL="457200" lvl="1" indent="0">
              <a:buNone/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42440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 up image of hands applauding">
            <a:extLst>
              <a:ext uri="{FF2B5EF4-FFF2-40B4-BE49-F238E27FC236}">
                <a16:creationId xmlns:a16="http://schemas.microsoft.com/office/drawing/2014/main" id="{BBE7A956-26D1-B24B-10D3-E16C593BAB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6" b="151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870DEF6-46A2-D4F8-8BE6-91165D93E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3934" y="1860919"/>
            <a:ext cx="4975280" cy="3108645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74714-EB1D-D762-5BDB-250BECD6D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0528" y="2299176"/>
            <a:ext cx="4131368" cy="1571164"/>
          </a:xfrm>
        </p:spPr>
        <p:txBody>
          <a:bodyPr anchor="t">
            <a:normAutofit/>
          </a:bodyPr>
          <a:lstStyle/>
          <a:p>
            <a:pPr algn="l"/>
            <a:r>
              <a:rPr lang="en-US" sz="3600" dirty="0"/>
              <a:t>Prayer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87392-3158-0F85-E0A0-A8AB1106CB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0529" y="4199213"/>
            <a:ext cx="4191938" cy="598548"/>
          </a:xfrm>
        </p:spPr>
        <p:txBody>
          <a:bodyPr anchor="ctr">
            <a:normAutofit/>
          </a:bodyPr>
          <a:lstStyle/>
          <a:p>
            <a:pPr algn="l"/>
            <a:r>
              <a:rPr lang="en-US" sz="1800"/>
              <a:t>Albert Rush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2632D6-DED9-FDEC-FD9F-09FF0A454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3170" y="403477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70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A54F6A-F975-A4DF-01C1-0D5510DE84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" r="108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870DEF6-46A2-D4F8-8BE6-91165D93E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3934" y="1860919"/>
            <a:ext cx="4975280" cy="3108645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790463-922F-AFC7-7CC6-3697EA5EE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528" y="2299176"/>
            <a:ext cx="4131368" cy="15711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300"/>
              <a:t>What words do you associate with power?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77ECF-1E3B-F4B0-FB70-9BBD87935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90529" y="4199213"/>
            <a:ext cx="4191938" cy="5985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Michelle King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2632D6-DED9-FDEC-FD9F-09FF0A454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3170" y="403477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695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E4BA6-BC41-3666-0BE9-C6C9E87D1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words do you associate with power?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2C0A9B-725B-10CD-0ED0-564233AE4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dirty="0"/>
              <a:t>Influence, Control</a:t>
            </a:r>
            <a:r>
              <a:rPr lang="en-US"/>
              <a:t>, Authority, God</a:t>
            </a:r>
            <a:endParaRPr lang="en-US" dirty="0"/>
          </a:p>
          <a:p>
            <a:r>
              <a:rPr lang="en-US" dirty="0"/>
              <a:t>Unequal</a:t>
            </a:r>
          </a:p>
          <a:p>
            <a:r>
              <a:rPr lang="en-US" dirty="0"/>
              <a:t>Oppression</a:t>
            </a:r>
          </a:p>
          <a:p>
            <a:r>
              <a:rPr lang="en-US" dirty="0"/>
              <a:t>Domination</a:t>
            </a:r>
          </a:p>
          <a:p>
            <a:r>
              <a:rPr lang="en-US" dirty="0"/>
              <a:t>The ability to act</a:t>
            </a:r>
          </a:p>
          <a:p>
            <a:r>
              <a:rPr lang="en-US" dirty="0"/>
              <a:t>Money</a:t>
            </a:r>
          </a:p>
          <a:p>
            <a:r>
              <a:rPr lang="en-US" dirty="0"/>
              <a:t>Upwelling</a:t>
            </a:r>
          </a:p>
          <a:p>
            <a:r>
              <a:rPr lang="en-US" dirty="0"/>
              <a:t>Wealth</a:t>
            </a:r>
          </a:p>
          <a:p>
            <a:r>
              <a:rPr lang="en-US" dirty="0"/>
              <a:t>Strength/weakness</a:t>
            </a:r>
          </a:p>
          <a:p>
            <a:r>
              <a:rPr lang="en-US" dirty="0"/>
              <a:t>Opportunity to serve</a:t>
            </a:r>
          </a:p>
          <a:p>
            <a:r>
              <a:rPr lang="en-US" dirty="0"/>
              <a:t>Agency</a:t>
            </a:r>
          </a:p>
          <a:p>
            <a:r>
              <a:rPr lang="en-US" dirty="0"/>
              <a:t>Education</a:t>
            </a:r>
          </a:p>
          <a:p>
            <a:r>
              <a:rPr lang="en-US" dirty="0" err="1"/>
              <a:t>Privelege</a:t>
            </a:r>
            <a:endParaRPr lang="en-US" dirty="0"/>
          </a:p>
          <a:p>
            <a:r>
              <a:rPr lang="en-US" dirty="0"/>
              <a:t>Entitlement</a:t>
            </a:r>
          </a:p>
          <a:p>
            <a:r>
              <a:rPr lang="en-US" dirty="0"/>
              <a:t>Transference</a:t>
            </a:r>
          </a:p>
          <a:p>
            <a:r>
              <a:rPr lang="en-US" dirty="0"/>
              <a:t>Takes power to be human</a:t>
            </a:r>
          </a:p>
          <a:p>
            <a:r>
              <a:rPr lang="en-US" dirty="0" err="1"/>
              <a:t>Miltary</a:t>
            </a:r>
            <a:endParaRPr lang="en-US" dirty="0"/>
          </a:p>
          <a:p>
            <a:r>
              <a:rPr lang="en-US" dirty="0"/>
              <a:t>Dominance</a:t>
            </a:r>
          </a:p>
          <a:p>
            <a:r>
              <a:rPr lang="en-US" dirty="0"/>
              <a:t>Larger</a:t>
            </a:r>
          </a:p>
          <a:p>
            <a:r>
              <a:rPr lang="en-US" dirty="0"/>
              <a:t>Can be shared and enlarged</a:t>
            </a:r>
          </a:p>
          <a:p>
            <a:r>
              <a:rPr lang="en-US" dirty="0"/>
              <a:t>Ranked</a:t>
            </a:r>
          </a:p>
          <a:p>
            <a:r>
              <a:rPr lang="en-US" dirty="0"/>
              <a:t>Efficacy, connections, inherited, laws, coercive and </a:t>
            </a:r>
            <a:r>
              <a:rPr lang="en-US" dirty="0" err="1"/>
              <a:t>pursuasive</a:t>
            </a:r>
            <a:r>
              <a:rPr lang="en-US" dirty="0"/>
              <a:t> power, position, </a:t>
            </a:r>
          </a:p>
        </p:txBody>
      </p:sp>
    </p:spTree>
    <p:extLst>
      <p:ext uri="{BB962C8B-B14F-4D97-AF65-F5344CB8AC3E}">
        <p14:creationId xmlns:p14="http://schemas.microsoft.com/office/powerpoint/2010/main" val="1325209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A1B03-8898-EFAB-23EB-8E8E9A030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Image of the Axe. . . .power for good.</a:t>
            </a:r>
          </a:p>
        </p:txBody>
      </p:sp>
      <p:pic>
        <p:nvPicPr>
          <p:cNvPr id="5" name="Content Placeholder 4" descr="Person cutting wood">
            <a:extLst>
              <a:ext uri="{FF2B5EF4-FFF2-40B4-BE49-F238E27FC236}">
                <a16:creationId xmlns:a16="http://schemas.microsoft.com/office/drawing/2014/main" id="{8A2CDE4D-90D7-7721-9CCC-D31AD6DA03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822" y="1825625"/>
            <a:ext cx="6530355" cy="4351338"/>
          </a:xfrm>
        </p:spPr>
      </p:pic>
    </p:spTree>
    <p:extLst>
      <p:ext uri="{BB962C8B-B14F-4D97-AF65-F5344CB8AC3E}">
        <p14:creationId xmlns:p14="http://schemas.microsoft.com/office/powerpoint/2010/main" val="1541289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2A397E7-BF60-45B2-84C7-B074B76C3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9CD04D-CFB5-CD8D-9F2B-E943B801E5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3279" r="-1" b="-1"/>
          <a:stretch/>
        </p:blipFill>
        <p:spPr>
          <a:xfrm>
            <a:off x="4283902" y="10"/>
            <a:ext cx="7908098" cy="685799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36EDE6-ECC2-F2EC-4873-ACE2920B6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1115219"/>
            <a:ext cx="5505449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Types of Power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4E3A1-77A5-4672-3303-324B81874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8663" y="3902075"/>
            <a:ext cx="5505449" cy="1655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Dale Milford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8585" y="3681408"/>
            <a:ext cx="1193482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639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tone building with columns with Parthenon in the background&#10;&#10;Description automatically generated">
            <a:extLst>
              <a:ext uri="{FF2B5EF4-FFF2-40B4-BE49-F238E27FC236}">
                <a16:creationId xmlns:a16="http://schemas.microsoft.com/office/drawing/2014/main" id="{526FA2C5-178D-747C-7579-47B0A76507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" t="9091" r="17763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AC72C4-5C51-F7F7-DA65-B065A3D6B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6600" b="1" dirty="0">
                <a:solidFill>
                  <a:schemeClr val="bg1"/>
                </a:solidFill>
              </a:rPr>
              <a:t>What is Power?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6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B93DA5-6FFC-E768-6D79-440D8A2A4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tone building with columns&#10;&#10;Description automatically generated">
            <a:extLst>
              <a:ext uri="{FF2B5EF4-FFF2-40B4-BE49-F238E27FC236}">
                <a16:creationId xmlns:a16="http://schemas.microsoft.com/office/drawing/2014/main" id="{638931B1-059F-E2F9-E1E7-0B324F84F1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7" r="9091" b="4481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6F151-BC16-A388-C48A-D3FD90E82F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6600" b="1" dirty="0">
                <a:solidFill>
                  <a:schemeClr val="bg1"/>
                </a:solidFill>
              </a:rPr>
              <a:t>Money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13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A5AB607-74D0-4392-AE0D-9B4CBA7CD50E}">
  <we:reference id="wa104038830" version="1.0.0.3" store="en-US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1991</TotalTime>
  <Words>710</Words>
  <Application>Microsoft Office PowerPoint</Application>
  <PresentationFormat>Widescreen</PresentationFormat>
  <Paragraphs>119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Aptos</vt:lpstr>
      <vt:lpstr>Aptos Display</vt:lpstr>
      <vt:lpstr>Arial</vt:lpstr>
      <vt:lpstr>barlow</vt:lpstr>
      <vt:lpstr>Calibri</vt:lpstr>
      <vt:lpstr>Garamond</vt:lpstr>
      <vt:lpstr>Office Theme</vt:lpstr>
      <vt:lpstr>                                       Welcome</vt:lpstr>
      <vt:lpstr>Let’s Talk About Power and Plans</vt:lpstr>
      <vt:lpstr>Prayer</vt:lpstr>
      <vt:lpstr>What words do you associate with power?</vt:lpstr>
      <vt:lpstr>What words do you associate with power?</vt:lpstr>
      <vt:lpstr>The Image of the Axe. . . .power for good.</vt:lpstr>
      <vt:lpstr>Types of Power</vt:lpstr>
      <vt:lpstr>What is Power?</vt:lpstr>
      <vt:lpstr>Money</vt:lpstr>
      <vt:lpstr>Military</vt:lpstr>
      <vt:lpstr>People Power</vt:lpstr>
      <vt:lpstr>WE Can Make a Difference</vt:lpstr>
      <vt:lpstr>Jesus and Power</vt:lpstr>
      <vt:lpstr>PowerPoint Presentation</vt:lpstr>
      <vt:lpstr>Stories</vt:lpstr>
      <vt:lpstr>Advocacy Day Plans</vt:lpstr>
      <vt:lpstr>All are Welcome</vt:lpstr>
      <vt:lpstr>Donations</vt:lpstr>
      <vt:lpstr>Lunch and Learn</vt:lpstr>
      <vt:lpstr>Register by February 25</vt:lpstr>
      <vt:lpstr>Pre-event trainings</vt:lpstr>
      <vt:lpstr>600 Semi-Colon Butterflies</vt:lpstr>
      <vt:lpstr>Schedule</vt:lpstr>
      <vt:lpstr>Advocacy Activities</vt:lpstr>
      <vt:lpstr>Legislative Priorities</vt:lpstr>
      <vt:lpstr>Hotel Block</vt:lpstr>
      <vt:lpstr>Debrief</vt:lpstr>
      <vt:lpstr>Questions and Answers</vt:lpstr>
      <vt:lpstr>Next Action Step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Power?</dc:title>
  <dc:creator>Dale Milford</dc:creator>
  <cp:lastModifiedBy>Alice Fleming Townley</cp:lastModifiedBy>
  <cp:revision>2</cp:revision>
  <dcterms:created xsi:type="dcterms:W3CDTF">2024-01-19T13:37:57Z</dcterms:created>
  <dcterms:modified xsi:type="dcterms:W3CDTF">2024-01-26T21:10:33Z</dcterms:modified>
</cp:coreProperties>
</file>